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1"/>
  </p:handoutMasterIdLst>
  <p:sldIdLst>
    <p:sldId id="256" r:id="rId2"/>
    <p:sldId id="257" r:id="rId3"/>
    <p:sldId id="259" r:id="rId4"/>
    <p:sldId id="266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261DF-D807-4876-983E-650C4846671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32541C6-B3C8-4E3C-ABF1-780FFA5339F4}">
      <dgm:prSet phldrT="[文字]" custT="1"/>
      <dgm:spPr/>
      <dgm:t>
        <a:bodyPr/>
        <a:lstStyle/>
        <a:p>
          <a:r>
            <a:rPr lang="zh-TW" altLang="en-US" sz="1600" b="1" dirty="0" smtClean="0"/>
            <a:t>羞辱、貶抑、敵意或騷擾之言詞或行為</a:t>
          </a:r>
          <a:endParaRPr lang="zh-TW" altLang="en-US" sz="1600" b="1" dirty="0"/>
        </a:p>
      </dgm:t>
    </dgm:pt>
    <dgm:pt modelId="{30B64C2F-82D3-4EC5-A49A-AB812506697D}" type="parTrans" cxnId="{274C982A-94B0-4731-9F24-A8EB4A39147E}">
      <dgm:prSet/>
      <dgm:spPr/>
      <dgm:t>
        <a:bodyPr/>
        <a:lstStyle/>
        <a:p>
          <a:endParaRPr lang="zh-TW" altLang="en-US"/>
        </a:p>
      </dgm:t>
    </dgm:pt>
    <dgm:pt modelId="{3D7543DE-8752-40B4-8EAB-B6B0917ED8EB}" type="sibTrans" cxnId="{274C982A-94B0-4731-9F24-A8EB4A39147E}">
      <dgm:prSet/>
      <dgm:spPr/>
      <dgm:t>
        <a:bodyPr/>
        <a:lstStyle/>
        <a:p>
          <a:endParaRPr lang="zh-TW" altLang="en-US"/>
        </a:p>
      </dgm:t>
    </dgm:pt>
    <dgm:pt modelId="{2F510A31-4C90-476A-B682-E1A4358DC9AB}">
      <dgm:prSet phldrT="[文字]" custT="1"/>
      <dgm:spPr/>
      <dgm:t>
        <a:bodyPr/>
        <a:lstStyle/>
        <a:p>
          <a:r>
            <a:rPr lang="zh-TW" altLang="en-US" sz="1600" b="1" dirty="0" smtClean="0"/>
            <a:t>騷擾跟蹤、觀察，或不受歡迎之追求</a:t>
          </a:r>
          <a:endParaRPr lang="zh-TW" altLang="en-US" sz="1600" b="1" dirty="0"/>
        </a:p>
      </dgm:t>
    </dgm:pt>
    <dgm:pt modelId="{A6BA03B5-7BDB-4362-A853-C4486373423E}" type="parTrans" cxnId="{68186E7E-52A4-42DC-95D6-23259698D1D5}">
      <dgm:prSet/>
      <dgm:spPr/>
      <dgm:t>
        <a:bodyPr/>
        <a:lstStyle/>
        <a:p>
          <a:endParaRPr lang="zh-TW" altLang="en-US"/>
        </a:p>
      </dgm:t>
    </dgm:pt>
    <dgm:pt modelId="{09BAC36C-912A-44DD-BFFA-6BD01DDB94DF}" type="sibTrans" cxnId="{68186E7E-52A4-42DC-95D6-23259698D1D5}">
      <dgm:prSet/>
      <dgm:spPr/>
      <dgm:t>
        <a:bodyPr/>
        <a:lstStyle/>
        <a:p>
          <a:endParaRPr lang="zh-TW" altLang="en-US"/>
        </a:p>
      </dgm:t>
    </dgm:pt>
    <dgm:pt modelId="{CB12DF38-9CD3-4EB0-A989-E0511EFEAB73}">
      <dgm:prSet phldrT="[文字]" custT="1"/>
      <dgm:spPr/>
      <dgm:t>
        <a:bodyPr/>
        <a:lstStyle/>
        <a:p>
          <a:r>
            <a:rPr lang="zh-TW" altLang="en-US" sz="1600" b="1" dirty="0" smtClean="0"/>
            <a:t>偷窺、偷拍</a:t>
          </a:r>
          <a:endParaRPr lang="zh-TW" altLang="en-US" sz="1600" b="1" dirty="0"/>
        </a:p>
      </dgm:t>
    </dgm:pt>
    <dgm:pt modelId="{29C1393A-A565-43C6-9A26-1479D1A8456B}" type="parTrans" cxnId="{A0560D3D-AF79-439E-A966-1AF4E5EA48F6}">
      <dgm:prSet/>
      <dgm:spPr/>
      <dgm:t>
        <a:bodyPr/>
        <a:lstStyle/>
        <a:p>
          <a:endParaRPr lang="zh-TW" altLang="en-US"/>
        </a:p>
      </dgm:t>
    </dgm:pt>
    <dgm:pt modelId="{5F3BE24B-E12C-4EF1-8D91-CD5E37D8EECF}" type="sibTrans" cxnId="{A0560D3D-AF79-439E-A966-1AF4E5EA48F6}">
      <dgm:prSet/>
      <dgm:spPr/>
      <dgm:t>
        <a:bodyPr/>
        <a:lstStyle/>
        <a:p>
          <a:endParaRPr lang="zh-TW" altLang="en-US"/>
        </a:p>
      </dgm:t>
    </dgm:pt>
    <dgm:pt modelId="{DD4EEB97-CB1E-4F19-A506-A171CB184CAA}">
      <dgm:prSet phldrT="[文字]" custT="1"/>
      <dgm:spPr/>
      <dgm:t>
        <a:bodyPr/>
        <a:lstStyle/>
        <a:p>
          <a:r>
            <a:rPr lang="zh-TW" altLang="en-US" sz="1600" b="1" dirty="0" smtClean="0"/>
            <a:t>曝露身體隱私部位</a:t>
          </a:r>
          <a:endParaRPr lang="zh-TW" altLang="en-US" sz="1600" b="1" dirty="0"/>
        </a:p>
      </dgm:t>
    </dgm:pt>
    <dgm:pt modelId="{69B6EE2B-846E-4E5E-A39E-959C0C20828E}" type="parTrans" cxnId="{09663361-FCDE-4E99-92F4-DCC7927CE41F}">
      <dgm:prSet/>
      <dgm:spPr/>
      <dgm:t>
        <a:bodyPr/>
        <a:lstStyle/>
        <a:p>
          <a:endParaRPr lang="zh-TW" altLang="en-US"/>
        </a:p>
      </dgm:t>
    </dgm:pt>
    <dgm:pt modelId="{95CF0D2F-6667-48E0-AE0C-AE9DD010BAA4}" type="sibTrans" cxnId="{09663361-FCDE-4E99-92F4-DCC7927CE41F}">
      <dgm:prSet/>
      <dgm:spPr/>
      <dgm:t>
        <a:bodyPr/>
        <a:lstStyle/>
        <a:p>
          <a:endParaRPr lang="zh-TW" altLang="en-US"/>
        </a:p>
      </dgm:t>
    </dgm:pt>
    <dgm:pt modelId="{A29F206A-8022-4660-A586-2ED23662902A}">
      <dgm:prSet phldrT="[文字]" custT="1"/>
      <dgm:spPr/>
      <dgm:t>
        <a:bodyPr/>
        <a:lstStyle/>
        <a:p>
          <a:r>
            <a:rPr lang="zh-TW" altLang="en-US" sz="1600" b="1" dirty="0" smtClean="0"/>
            <a:t>以電子通訊、網際網路或其他設備，展示、傳送或傳閱猥褻文字、聲音、圖畫、照片或影像資料。</a:t>
          </a:r>
          <a:endParaRPr lang="zh-TW" altLang="en-US" sz="1600" b="1" dirty="0"/>
        </a:p>
      </dgm:t>
    </dgm:pt>
    <dgm:pt modelId="{303756E8-92B9-4F4B-9394-6677F638D27B}" type="parTrans" cxnId="{AC1C1906-3AB3-4FB2-90E6-6D0CD6D5FC8D}">
      <dgm:prSet/>
      <dgm:spPr/>
      <dgm:t>
        <a:bodyPr/>
        <a:lstStyle/>
        <a:p>
          <a:endParaRPr lang="zh-TW" altLang="en-US"/>
        </a:p>
      </dgm:t>
    </dgm:pt>
    <dgm:pt modelId="{220BE92A-91C1-41CB-9C0B-1E7B1A172D46}" type="sibTrans" cxnId="{AC1C1906-3AB3-4FB2-90E6-6D0CD6D5FC8D}">
      <dgm:prSet/>
      <dgm:spPr/>
      <dgm:t>
        <a:bodyPr/>
        <a:lstStyle/>
        <a:p>
          <a:endParaRPr lang="zh-TW" altLang="en-US"/>
        </a:p>
      </dgm:t>
    </dgm:pt>
    <dgm:pt modelId="{6B6130CA-75BC-4A65-959E-DF061524D28B}">
      <dgm:prSet phldrT="[文字]" custT="1"/>
      <dgm:spPr/>
      <dgm:t>
        <a:bodyPr/>
        <a:lstStyle/>
        <a:p>
          <a:r>
            <a:rPr lang="zh-TW" altLang="en-US" sz="1600" b="1" dirty="0" smtClean="0"/>
            <a:t>乘人不及抗拒親吻、擁抱或觸摸其臀部、胸部或其他身體隱私部位</a:t>
          </a:r>
          <a:endParaRPr lang="zh-TW" altLang="en-US" sz="1600" b="1" dirty="0"/>
        </a:p>
      </dgm:t>
    </dgm:pt>
    <dgm:pt modelId="{58382A01-E7B2-44A3-8596-9854D35F20C7}" type="parTrans" cxnId="{443868A6-61B2-43A9-AB84-9CC63BF0B53F}">
      <dgm:prSet/>
      <dgm:spPr/>
      <dgm:t>
        <a:bodyPr/>
        <a:lstStyle/>
        <a:p>
          <a:endParaRPr lang="zh-TW" altLang="en-US"/>
        </a:p>
      </dgm:t>
    </dgm:pt>
    <dgm:pt modelId="{0EF381BF-2E32-426C-B664-4A17EC863DFF}" type="sibTrans" cxnId="{443868A6-61B2-43A9-AB84-9CC63BF0B53F}">
      <dgm:prSet/>
      <dgm:spPr/>
      <dgm:t>
        <a:bodyPr/>
        <a:lstStyle/>
        <a:p>
          <a:endParaRPr lang="zh-TW" altLang="en-US"/>
        </a:p>
      </dgm:t>
    </dgm:pt>
    <dgm:pt modelId="{D8F27E25-030D-4D13-B28D-FC03AD2642C6}">
      <dgm:prSet phldrT="[文字]" custT="1"/>
      <dgm:spPr/>
      <dgm:t>
        <a:bodyPr/>
        <a:lstStyle/>
        <a:p>
          <a:r>
            <a:rPr lang="zh-TW" altLang="en-US" sz="1600" b="1" dirty="0" smtClean="0"/>
            <a:t>其他</a:t>
          </a:r>
          <a:endParaRPr lang="zh-TW" altLang="en-US" sz="1600" b="1" dirty="0"/>
        </a:p>
      </dgm:t>
    </dgm:pt>
    <dgm:pt modelId="{9D0402E9-3965-40A8-A326-F1FE6E553DF5}" type="parTrans" cxnId="{6D1E2856-BF30-448C-9100-776BC6160AB9}">
      <dgm:prSet/>
      <dgm:spPr/>
      <dgm:t>
        <a:bodyPr/>
        <a:lstStyle/>
        <a:p>
          <a:endParaRPr lang="zh-TW" altLang="en-US"/>
        </a:p>
      </dgm:t>
    </dgm:pt>
    <dgm:pt modelId="{42EEF4C1-3897-4A74-B165-766E64695985}" type="sibTrans" cxnId="{6D1E2856-BF30-448C-9100-776BC6160AB9}">
      <dgm:prSet/>
      <dgm:spPr/>
      <dgm:t>
        <a:bodyPr/>
        <a:lstStyle/>
        <a:p>
          <a:endParaRPr lang="zh-TW" altLang="en-US"/>
        </a:p>
      </dgm:t>
    </dgm:pt>
    <dgm:pt modelId="{8A6B66B2-CF2A-4F1C-93F7-59BF060FBDD6}" type="pres">
      <dgm:prSet presAssocID="{2DA261DF-D807-4876-983E-650C48466713}" presName="diagram" presStyleCnt="0">
        <dgm:presLayoutVars>
          <dgm:dir/>
          <dgm:resizeHandles val="exact"/>
        </dgm:presLayoutVars>
      </dgm:prSet>
      <dgm:spPr/>
    </dgm:pt>
    <dgm:pt modelId="{545C6716-9E59-4886-8B1D-69D1BCB6A3ED}" type="pres">
      <dgm:prSet presAssocID="{932541C6-B3C8-4E3C-ABF1-780FFA5339F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4E015C-B93A-42BA-A039-47FCED62103E}" type="pres">
      <dgm:prSet presAssocID="{3D7543DE-8752-40B4-8EAB-B6B0917ED8EB}" presName="sibTrans" presStyleCnt="0"/>
      <dgm:spPr/>
    </dgm:pt>
    <dgm:pt modelId="{0BFA1ED4-C212-428A-9ED3-96AD983114C6}" type="pres">
      <dgm:prSet presAssocID="{2F510A31-4C90-476A-B682-E1A4358DC9A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59367C-6C1C-406A-BB44-32EEC12B3D67}" type="pres">
      <dgm:prSet presAssocID="{09BAC36C-912A-44DD-BFFA-6BD01DDB94DF}" presName="sibTrans" presStyleCnt="0"/>
      <dgm:spPr/>
    </dgm:pt>
    <dgm:pt modelId="{2AC6E90D-C3E4-4792-BCFE-C37B4B77C47A}" type="pres">
      <dgm:prSet presAssocID="{CB12DF38-9CD3-4EB0-A989-E0511EFEAB7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2A386-872A-412D-8B1B-1424AC61C635}" type="pres">
      <dgm:prSet presAssocID="{5F3BE24B-E12C-4EF1-8D91-CD5E37D8EECF}" presName="sibTrans" presStyleCnt="0"/>
      <dgm:spPr/>
    </dgm:pt>
    <dgm:pt modelId="{D1B36D4D-E377-43B1-AECB-F73DF6EA4451}" type="pres">
      <dgm:prSet presAssocID="{DD4EEB97-CB1E-4F19-A506-A171CB184CA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1F3EC9-2382-4FBF-87AA-387E1DB96E33}" type="pres">
      <dgm:prSet presAssocID="{95CF0D2F-6667-48E0-AE0C-AE9DD010BAA4}" presName="sibTrans" presStyleCnt="0"/>
      <dgm:spPr/>
    </dgm:pt>
    <dgm:pt modelId="{B187D6C5-94D0-4C03-9787-DD2504E292E6}" type="pres">
      <dgm:prSet presAssocID="{A29F206A-8022-4660-A586-2ED23662902A}" presName="node" presStyleLbl="node1" presStyleIdx="4" presStyleCnt="7" custScaleX="104985" custScaleY="1172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BB681D-4478-4FBD-9D2A-3DDAE0933723}" type="pres">
      <dgm:prSet presAssocID="{220BE92A-91C1-41CB-9C0B-1E7B1A172D46}" presName="sibTrans" presStyleCnt="0"/>
      <dgm:spPr/>
    </dgm:pt>
    <dgm:pt modelId="{F306880E-77B3-4C6D-B3CF-6453BB522648}" type="pres">
      <dgm:prSet presAssocID="{6B6130CA-75BC-4A65-959E-DF061524D28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822EE9-7EE0-40D3-BD64-713B90A2CA55}" type="pres">
      <dgm:prSet presAssocID="{0EF381BF-2E32-426C-B664-4A17EC863DFF}" presName="sibTrans" presStyleCnt="0"/>
      <dgm:spPr/>
    </dgm:pt>
    <dgm:pt modelId="{4AEA978C-C661-4849-865B-641D397BA5D6}" type="pres">
      <dgm:prSet presAssocID="{D8F27E25-030D-4D13-B28D-FC03AD2642C6}" presName="node" presStyleLbl="node1" presStyleIdx="6" presStyleCnt="7" custScaleY="29352" custLinFactNeighborX="1845" custLinFactNeighborY="110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4264D2-F477-4AEA-B339-64B073A95575}" type="presOf" srcId="{A29F206A-8022-4660-A586-2ED23662902A}" destId="{B187D6C5-94D0-4C03-9787-DD2504E292E6}" srcOrd="0" destOrd="0" presId="urn:microsoft.com/office/officeart/2005/8/layout/default"/>
    <dgm:cxn modelId="{A0560D3D-AF79-439E-A966-1AF4E5EA48F6}" srcId="{2DA261DF-D807-4876-983E-650C48466713}" destId="{CB12DF38-9CD3-4EB0-A989-E0511EFEAB73}" srcOrd="2" destOrd="0" parTransId="{29C1393A-A565-43C6-9A26-1479D1A8456B}" sibTransId="{5F3BE24B-E12C-4EF1-8D91-CD5E37D8EECF}"/>
    <dgm:cxn modelId="{7A24ED21-363E-4936-8222-E89922EE8652}" type="presOf" srcId="{CB12DF38-9CD3-4EB0-A989-E0511EFEAB73}" destId="{2AC6E90D-C3E4-4792-BCFE-C37B4B77C47A}" srcOrd="0" destOrd="0" presId="urn:microsoft.com/office/officeart/2005/8/layout/default"/>
    <dgm:cxn modelId="{4B8CDC45-A6FB-438D-8C46-BDFC3C0C22AB}" type="presOf" srcId="{D8F27E25-030D-4D13-B28D-FC03AD2642C6}" destId="{4AEA978C-C661-4849-865B-641D397BA5D6}" srcOrd="0" destOrd="0" presId="urn:microsoft.com/office/officeart/2005/8/layout/default"/>
    <dgm:cxn modelId="{4E6B6C03-3044-4217-951A-F260458D09A4}" type="presOf" srcId="{2F510A31-4C90-476A-B682-E1A4358DC9AB}" destId="{0BFA1ED4-C212-428A-9ED3-96AD983114C6}" srcOrd="0" destOrd="0" presId="urn:microsoft.com/office/officeart/2005/8/layout/default"/>
    <dgm:cxn modelId="{AC1C1906-3AB3-4FB2-90E6-6D0CD6D5FC8D}" srcId="{2DA261DF-D807-4876-983E-650C48466713}" destId="{A29F206A-8022-4660-A586-2ED23662902A}" srcOrd="4" destOrd="0" parTransId="{303756E8-92B9-4F4B-9394-6677F638D27B}" sibTransId="{220BE92A-91C1-41CB-9C0B-1E7B1A172D46}"/>
    <dgm:cxn modelId="{443868A6-61B2-43A9-AB84-9CC63BF0B53F}" srcId="{2DA261DF-D807-4876-983E-650C48466713}" destId="{6B6130CA-75BC-4A65-959E-DF061524D28B}" srcOrd="5" destOrd="0" parTransId="{58382A01-E7B2-44A3-8596-9854D35F20C7}" sibTransId="{0EF381BF-2E32-426C-B664-4A17EC863DFF}"/>
    <dgm:cxn modelId="{2349000D-3C70-4817-B64B-2CF4920ED300}" type="presOf" srcId="{2DA261DF-D807-4876-983E-650C48466713}" destId="{8A6B66B2-CF2A-4F1C-93F7-59BF060FBDD6}" srcOrd="0" destOrd="0" presId="urn:microsoft.com/office/officeart/2005/8/layout/default"/>
    <dgm:cxn modelId="{6D1E2856-BF30-448C-9100-776BC6160AB9}" srcId="{2DA261DF-D807-4876-983E-650C48466713}" destId="{D8F27E25-030D-4D13-B28D-FC03AD2642C6}" srcOrd="6" destOrd="0" parTransId="{9D0402E9-3965-40A8-A326-F1FE6E553DF5}" sibTransId="{42EEF4C1-3897-4A74-B165-766E64695985}"/>
    <dgm:cxn modelId="{68186E7E-52A4-42DC-95D6-23259698D1D5}" srcId="{2DA261DF-D807-4876-983E-650C48466713}" destId="{2F510A31-4C90-476A-B682-E1A4358DC9AB}" srcOrd="1" destOrd="0" parTransId="{A6BA03B5-7BDB-4362-A853-C4486373423E}" sibTransId="{09BAC36C-912A-44DD-BFFA-6BD01DDB94DF}"/>
    <dgm:cxn modelId="{09663361-FCDE-4E99-92F4-DCC7927CE41F}" srcId="{2DA261DF-D807-4876-983E-650C48466713}" destId="{DD4EEB97-CB1E-4F19-A506-A171CB184CAA}" srcOrd="3" destOrd="0" parTransId="{69B6EE2B-846E-4E5E-A39E-959C0C20828E}" sibTransId="{95CF0D2F-6667-48E0-AE0C-AE9DD010BAA4}"/>
    <dgm:cxn modelId="{274C982A-94B0-4731-9F24-A8EB4A39147E}" srcId="{2DA261DF-D807-4876-983E-650C48466713}" destId="{932541C6-B3C8-4E3C-ABF1-780FFA5339F4}" srcOrd="0" destOrd="0" parTransId="{30B64C2F-82D3-4EC5-A49A-AB812506697D}" sibTransId="{3D7543DE-8752-40B4-8EAB-B6B0917ED8EB}"/>
    <dgm:cxn modelId="{553748D2-4709-418D-B3F2-4A380721254A}" type="presOf" srcId="{DD4EEB97-CB1E-4F19-A506-A171CB184CAA}" destId="{D1B36D4D-E377-43B1-AECB-F73DF6EA4451}" srcOrd="0" destOrd="0" presId="urn:microsoft.com/office/officeart/2005/8/layout/default"/>
    <dgm:cxn modelId="{AD55F71B-3BFD-42E1-B3F7-955017040DE0}" type="presOf" srcId="{932541C6-B3C8-4E3C-ABF1-780FFA5339F4}" destId="{545C6716-9E59-4886-8B1D-69D1BCB6A3ED}" srcOrd="0" destOrd="0" presId="urn:microsoft.com/office/officeart/2005/8/layout/default"/>
    <dgm:cxn modelId="{661AC7C9-3EC7-4690-A293-3B149910B09D}" type="presOf" srcId="{6B6130CA-75BC-4A65-959E-DF061524D28B}" destId="{F306880E-77B3-4C6D-B3CF-6453BB522648}" srcOrd="0" destOrd="0" presId="urn:microsoft.com/office/officeart/2005/8/layout/default"/>
    <dgm:cxn modelId="{536812FF-8B59-49D0-A832-98310DCA384A}" type="presParOf" srcId="{8A6B66B2-CF2A-4F1C-93F7-59BF060FBDD6}" destId="{545C6716-9E59-4886-8B1D-69D1BCB6A3ED}" srcOrd="0" destOrd="0" presId="urn:microsoft.com/office/officeart/2005/8/layout/default"/>
    <dgm:cxn modelId="{1B98749F-E070-4442-8211-D695444333C3}" type="presParOf" srcId="{8A6B66B2-CF2A-4F1C-93F7-59BF060FBDD6}" destId="{AE4E015C-B93A-42BA-A039-47FCED62103E}" srcOrd="1" destOrd="0" presId="urn:microsoft.com/office/officeart/2005/8/layout/default"/>
    <dgm:cxn modelId="{478CEB8A-7DA6-4830-9636-8D961CAA9A0F}" type="presParOf" srcId="{8A6B66B2-CF2A-4F1C-93F7-59BF060FBDD6}" destId="{0BFA1ED4-C212-428A-9ED3-96AD983114C6}" srcOrd="2" destOrd="0" presId="urn:microsoft.com/office/officeart/2005/8/layout/default"/>
    <dgm:cxn modelId="{ADFAD1BB-6DBF-4F89-95C8-A5FE9F0DD150}" type="presParOf" srcId="{8A6B66B2-CF2A-4F1C-93F7-59BF060FBDD6}" destId="{B759367C-6C1C-406A-BB44-32EEC12B3D67}" srcOrd="3" destOrd="0" presId="urn:microsoft.com/office/officeart/2005/8/layout/default"/>
    <dgm:cxn modelId="{96A48C59-3750-4BE2-935B-68D08731CCDF}" type="presParOf" srcId="{8A6B66B2-CF2A-4F1C-93F7-59BF060FBDD6}" destId="{2AC6E90D-C3E4-4792-BCFE-C37B4B77C47A}" srcOrd="4" destOrd="0" presId="urn:microsoft.com/office/officeart/2005/8/layout/default"/>
    <dgm:cxn modelId="{58D08896-A4CA-4654-97A7-C5271E76B9E0}" type="presParOf" srcId="{8A6B66B2-CF2A-4F1C-93F7-59BF060FBDD6}" destId="{CBC2A386-872A-412D-8B1B-1424AC61C635}" srcOrd="5" destOrd="0" presId="urn:microsoft.com/office/officeart/2005/8/layout/default"/>
    <dgm:cxn modelId="{A1D4A77E-2D81-4D56-97CB-AD180DC29E5C}" type="presParOf" srcId="{8A6B66B2-CF2A-4F1C-93F7-59BF060FBDD6}" destId="{D1B36D4D-E377-43B1-AECB-F73DF6EA4451}" srcOrd="6" destOrd="0" presId="urn:microsoft.com/office/officeart/2005/8/layout/default"/>
    <dgm:cxn modelId="{99073FF0-AB36-4774-BE77-B439BB884BBF}" type="presParOf" srcId="{8A6B66B2-CF2A-4F1C-93F7-59BF060FBDD6}" destId="{8F1F3EC9-2382-4FBF-87AA-387E1DB96E33}" srcOrd="7" destOrd="0" presId="urn:microsoft.com/office/officeart/2005/8/layout/default"/>
    <dgm:cxn modelId="{8BD2FF1B-3625-4B93-A8D7-F0DC63170098}" type="presParOf" srcId="{8A6B66B2-CF2A-4F1C-93F7-59BF060FBDD6}" destId="{B187D6C5-94D0-4C03-9787-DD2504E292E6}" srcOrd="8" destOrd="0" presId="urn:microsoft.com/office/officeart/2005/8/layout/default"/>
    <dgm:cxn modelId="{D727CDB4-97A2-4D6A-8E16-1520C9A79006}" type="presParOf" srcId="{8A6B66B2-CF2A-4F1C-93F7-59BF060FBDD6}" destId="{07BB681D-4478-4FBD-9D2A-3DDAE0933723}" srcOrd="9" destOrd="0" presId="urn:microsoft.com/office/officeart/2005/8/layout/default"/>
    <dgm:cxn modelId="{3ECD07C3-17C2-47ED-AA9E-FA0229212B19}" type="presParOf" srcId="{8A6B66B2-CF2A-4F1C-93F7-59BF060FBDD6}" destId="{F306880E-77B3-4C6D-B3CF-6453BB522648}" srcOrd="10" destOrd="0" presId="urn:microsoft.com/office/officeart/2005/8/layout/default"/>
    <dgm:cxn modelId="{1676709D-FDE4-4CD1-9A0F-DE62A6F06A6D}" type="presParOf" srcId="{8A6B66B2-CF2A-4F1C-93F7-59BF060FBDD6}" destId="{CD822EE9-7EE0-40D3-BD64-713B90A2CA55}" srcOrd="11" destOrd="0" presId="urn:microsoft.com/office/officeart/2005/8/layout/default"/>
    <dgm:cxn modelId="{77F2405E-90B7-4DAC-8B9A-8123D57819C9}" type="presParOf" srcId="{8A6B66B2-CF2A-4F1C-93F7-59BF060FBDD6}" destId="{4AEA978C-C661-4849-865B-641D397BA5D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16F92-2745-4455-93EE-9A000F69560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026EA4C-108E-4468-B6DD-E21D7B6087C6}">
      <dgm:prSet phldrT="[文字]" custT="1"/>
      <dgm:spPr/>
      <dgm:t>
        <a:bodyPr/>
        <a:lstStyle/>
        <a:p>
          <a:r>
            <a:rPr lang="zh-TW" altLang="en-US" sz="1600" b="1" dirty="0" smtClean="0"/>
            <a:t>性騷擾態樣</a:t>
          </a:r>
          <a:endParaRPr lang="zh-TW" altLang="en-US" sz="1600" b="1" dirty="0"/>
        </a:p>
      </dgm:t>
    </dgm:pt>
    <dgm:pt modelId="{E3931D30-5AE8-4825-A66E-00F0EBF50363}" type="parTrans" cxnId="{8186F1A2-C9B3-4041-B7E7-A96A3C9CB938}">
      <dgm:prSet/>
      <dgm:spPr/>
      <dgm:t>
        <a:bodyPr/>
        <a:lstStyle/>
        <a:p>
          <a:endParaRPr lang="zh-TW" altLang="en-US"/>
        </a:p>
      </dgm:t>
    </dgm:pt>
    <dgm:pt modelId="{7995BF5E-7C31-4216-AEE7-AEFEB84E882E}" type="sibTrans" cxnId="{8186F1A2-C9B3-4041-B7E7-A96A3C9CB938}">
      <dgm:prSet/>
      <dgm:spPr/>
      <dgm:t>
        <a:bodyPr/>
        <a:lstStyle/>
        <a:p>
          <a:endParaRPr lang="zh-TW" altLang="en-US"/>
        </a:p>
      </dgm:t>
    </dgm:pt>
    <dgm:pt modelId="{222DFA7A-8C67-49FD-91AD-26BFD3EA7F9B}">
      <dgm:prSet phldrT="[文字]" custT="1"/>
      <dgm:spPr/>
      <dgm:t>
        <a:bodyPr/>
        <a:lstStyle/>
        <a:p>
          <a:r>
            <a:rPr lang="zh-TW" altLang="en-US" sz="1600" b="1" dirty="0" smtClean="0"/>
            <a:t>言語型</a:t>
          </a:r>
          <a:endParaRPr lang="zh-TW" altLang="en-US" sz="1600" b="1" dirty="0"/>
        </a:p>
      </dgm:t>
    </dgm:pt>
    <dgm:pt modelId="{E49A431B-B544-45E7-B5B0-8A0C568EF75E}" type="parTrans" cxnId="{4BF42816-E05B-4891-BE5D-BC47F58979FF}">
      <dgm:prSet/>
      <dgm:spPr/>
      <dgm:t>
        <a:bodyPr/>
        <a:lstStyle/>
        <a:p>
          <a:endParaRPr lang="zh-TW" altLang="en-US"/>
        </a:p>
      </dgm:t>
    </dgm:pt>
    <dgm:pt modelId="{66EECF77-CF98-4835-BA99-10FDBE4EEA64}" type="sibTrans" cxnId="{4BF42816-E05B-4891-BE5D-BC47F58979FF}">
      <dgm:prSet/>
      <dgm:spPr/>
      <dgm:t>
        <a:bodyPr/>
        <a:lstStyle/>
        <a:p>
          <a:endParaRPr lang="zh-TW" altLang="en-US"/>
        </a:p>
      </dgm:t>
    </dgm:pt>
    <dgm:pt modelId="{09304F6E-607F-4F26-B621-29BC4F8AD9CF}">
      <dgm:prSet phldrT="[文字]"/>
      <dgm:spPr/>
      <dgm:t>
        <a:bodyPr/>
        <a:lstStyle/>
        <a:p>
          <a:pPr algn="l"/>
          <a:r>
            <a:rPr lang="zh-TW" altLang="en-US" dirty="0" smtClean="0"/>
            <a:t>在言語上帶有貶抑任一性別意味，包含性意涵、性別偏見、羞辱、敵意或詆毀關於性別的言詞或態度</a:t>
          </a:r>
          <a:endParaRPr lang="zh-TW" altLang="en-US" dirty="0"/>
        </a:p>
      </dgm:t>
    </dgm:pt>
    <dgm:pt modelId="{BCE702D9-3C7F-4B45-9E23-C3262B8152F6}" type="parTrans" cxnId="{C4D93948-25BE-4C88-806B-711742454078}">
      <dgm:prSet/>
      <dgm:spPr/>
      <dgm:t>
        <a:bodyPr/>
        <a:lstStyle/>
        <a:p>
          <a:endParaRPr lang="zh-TW" altLang="en-US"/>
        </a:p>
      </dgm:t>
    </dgm:pt>
    <dgm:pt modelId="{B9C3014A-8512-4F0D-AE20-DC6B01976089}" type="sibTrans" cxnId="{C4D93948-25BE-4C88-806B-711742454078}">
      <dgm:prSet/>
      <dgm:spPr/>
      <dgm:t>
        <a:bodyPr/>
        <a:lstStyle/>
        <a:p>
          <a:endParaRPr lang="zh-TW" altLang="en-US"/>
        </a:p>
      </dgm:t>
    </dgm:pt>
    <dgm:pt modelId="{42CB88E1-4B93-4A59-A106-531ABEBFCF32}">
      <dgm:prSet phldrT="[文字]" custT="1"/>
      <dgm:spPr/>
      <dgm:t>
        <a:bodyPr/>
        <a:lstStyle/>
        <a:p>
          <a:r>
            <a:rPr lang="zh-TW" altLang="en-US" sz="1600" b="1" dirty="0" smtClean="0"/>
            <a:t>肢體型</a:t>
          </a:r>
          <a:endParaRPr lang="zh-TW" altLang="en-US" sz="1600" b="1" dirty="0"/>
        </a:p>
      </dgm:t>
    </dgm:pt>
    <dgm:pt modelId="{72258713-0F40-43A5-A656-08099B7D6357}" type="parTrans" cxnId="{6AE6AFA0-C340-4F28-BC8F-BA5C62CEBE6A}">
      <dgm:prSet/>
      <dgm:spPr/>
      <dgm:t>
        <a:bodyPr/>
        <a:lstStyle/>
        <a:p>
          <a:endParaRPr lang="zh-TW" altLang="en-US"/>
        </a:p>
      </dgm:t>
    </dgm:pt>
    <dgm:pt modelId="{6EC8FB9E-6651-40A8-ADD0-4B9248C81666}" type="sibTrans" cxnId="{6AE6AFA0-C340-4F28-BC8F-BA5C62CEBE6A}">
      <dgm:prSet/>
      <dgm:spPr/>
      <dgm:t>
        <a:bodyPr/>
        <a:lstStyle/>
        <a:p>
          <a:endParaRPr lang="zh-TW" altLang="en-US"/>
        </a:p>
      </dgm:t>
    </dgm:pt>
    <dgm:pt modelId="{24EC4621-9DEA-458D-AC37-7C1ED7506594}">
      <dgm:prSet phldrT="[文字]"/>
      <dgm:spPr/>
      <dgm:t>
        <a:bodyPr/>
        <a:lstStyle/>
        <a:p>
          <a:pPr algn="l"/>
          <a:r>
            <a:rPr lang="zh-TW" altLang="en-US" dirty="0" smtClean="0"/>
            <a:t>任一性別對其他性別做出肢體上動作，讓對方覺得不舒服或不受尊重</a:t>
          </a:r>
          <a:endParaRPr lang="zh-TW" altLang="en-US" dirty="0"/>
        </a:p>
      </dgm:t>
    </dgm:pt>
    <dgm:pt modelId="{15EDBF48-F1D4-4B84-8543-1EE2AEAA0351}" type="parTrans" cxnId="{84952C58-7359-4D95-98BB-E42596B189B8}">
      <dgm:prSet/>
      <dgm:spPr/>
      <dgm:t>
        <a:bodyPr/>
        <a:lstStyle/>
        <a:p>
          <a:endParaRPr lang="zh-TW" altLang="en-US"/>
        </a:p>
      </dgm:t>
    </dgm:pt>
    <dgm:pt modelId="{9F95024A-9D99-4455-AAD9-1A892F66D125}" type="sibTrans" cxnId="{84952C58-7359-4D95-98BB-E42596B189B8}">
      <dgm:prSet/>
      <dgm:spPr/>
      <dgm:t>
        <a:bodyPr/>
        <a:lstStyle/>
        <a:p>
          <a:endParaRPr lang="zh-TW" altLang="en-US"/>
        </a:p>
      </dgm:t>
    </dgm:pt>
    <dgm:pt modelId="{529BFA91-CE00-48FA-8543-477227F41A95}">
      <dgm:prSet phldrT="[文字]" custT="1"/>
      <dgm:spPr/>
      <dgm:t>
        <a:bodyPr/>
        <a:lstStyle/>
        <a:p>
          <a:r>
            <a:rPr lang="zh-TW" altLang="en-US" sz="1600" b="1" dirty="0" smtClean="0"/>
            <a:t>視覺型</a:t>
          </a:r>
          <a:endParaRPr lang="zh-TW" altLang="en-US" sz="1600" b="1" dirty="0"/>
        </a:p>
      </dgm:t>
    </dgm:pt>
    <dgm:pt modelId="{D8DD5BFF-3AF5-4CAE-8233-EBEC2CC98920}" type="parTrans" cxnId="{0CB5A4D7-29D2-42AE-B030-BE9CDA0530DE}">
      <dgm:prSet/>
      <dgm:spPr/>
      <dgm:t>
        <a:bodyPr/>
        <a:lstStyle/>
        <a:p>
          <a:endParaRPr lang="zh-TW" altLang="en-US"/>
        </a:p>
      </dgm:t>
    </dgm:pt>
    <dgm:pt modelId="{B117D937-E154-4A83-BD47-E18A7B8AE985}" type="sibTrans" cxnId="{0CB5A4D7-29D2-42AE-B030-BE9CDA0530DE}">
      <dgm:prSet/>
      <dgm:spPr/>
      <dgm:t>
        <a:bodyPr/>
        <a:lstStyle/>
        <a:p>
          <a:endParaRPr lang="zh-TW" altLang="en-US"/>
        </a:p>
      </dgm:t>
    </dgm:pt>
    <dgm:pt modelId="{DE005166-AC2C-4569-B73C-A27255D1B4A1}">
      <dgm:prSet phldrT="[文字]"/>
      <dgm:spPr/>
      <dgm:t>
        <a:bodyPr/>
        <a:lstStyle/>
        <a:p>
          <a:r>
            <a:rPr lang="zh-TW" altLang="en-US" dirty="0" smtClean="0"/>
            <a:t>展示或傳送裸露色情圖片、帶有貶抑任意性別意味的海報等</a:t>
          </a:r>
          <a:endParaRPr lang="zh-TW" altLang="en-US" dirty="0"/>
        </a:p>
      </dgm:t>
    </dgm:pt>
    <dgm:pt modelId="{AA7E25AF-9947-4E84-BBFD-DF9D266C55F5}" type="parTrans" cxnId="{CB41EFF1-B8FA-4138-B203-5BE68ABEC6A8}">
      <dgm:prSet/>
      <dgm:spPr/>
      <dgm:t>
        <a:bodyPr/>
        <a:lstStyle/>
        <a:p>
          <a:endParaRPr lang="zh-TW" altLang="en-US"/>
        </a:p>
      </dgm:t>
    </dgm:pt>
    <dgm:pt modelId="{01C84A9D-D044-4F4A-B49F-C184DA191108}" type="sibTrans" cxnId="{CB41EFF1-B8FA-4138-B203-5BE68ABEC6A8}">
      <dgm:prSet/>
      <dgm:spPr/>
      <dgm:t>
        <a:bodyPr/>
        <a:lstStyle/>
        <a:p>
          <a:endParaRPr lang="zh-TW" altLang="en-US"/>
        </a:p>
      </dgm:t>
    </dgm:pt>
    <dgm:pt modelId="{198EFE20-A229-4CF2-BFBD-74FDF92A4FF6}" type="pres">
      <dgm:prSet presAssocID="{1DE16F92-2745-4455-93EE-9A000F6956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F3339D7-19C6-4B08-A252-02FF9688ACED}" type="pres">
      <dgm:prSet presAssocID="{1026EA4C-108E-4468-B6DD-E21D7B6087C6}" presName="root1" presStyleCnt="0"/>
      <dgm:spPr/>
    </dgm:pt>
    <dgm:pt modelId="{5C5E3180-5A50-4EA2-8A24-EB769EB76025}" type="pres">
      <dgm:prSet presAssocID="{1026EA4C-108E-4468-B6DD-E21D7B6087C6}" presName="LevelOneTextNode" presStyleLbl="node0" presStyleIdx="0" presStyleCnt="1" custScaleX="53529" custScaleY="934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44070A-44B8-45D4-8617-7FBE211F9032}" type="pres">
      <dgm:prSet presAssocID="{1026EA4C-108E-4468-B6DD-E21D7B6087C6}" presName="level2hierChild" presStyleCnt="0"/>
      <dgm:spPr/>
    </dgm:pt>
    <dgm:pt modelId="{0CCBD530-F977-4D3D-BDCF-572943303CB1}" type="pres">
      <dgm:prSet presAssocID="{E49A431B-B544-45E7-B5B0-8A0C568EF75E}" presName="conn2-1" presStyleLbl="parChTrans1D2" presStyleIdx="0" presStyleCnt="3"/>
      <dgm:spPr/>
    </dgm:pt>
    <dgm:pt modelId="{856677F0-15F0-496F-84DC-A8422C1C4ABD}" type="pres">
      <dgm:prSet presAssocID="{E49A431B-B544-45E7-B5B0-8A0C568EF75E}" presName="connTx" presStyleLbl="parChTrans1D2" presStyleIdx="0" presStyleCnt="3"/>
      <dgm:spPr/>
    </dgm:pt>
    <dgm:pt modelId="{2B085797-73A5-4C64-845A-26921BC365CC}" type="pres">
      <dgm:prSet presAssocID="{222DFA7A-8C67-49FD-91AD-26BFD3EA7F9B}" presName="root2" presStyleCnt="0"/>
      <dgm:spPr/>
    </dgm:pt>
    <dgm:pt modelId="{7C7BDBF4-0EDF-41C0-AE45-88E20F762956}" type="pres">
      <dgm:prSet presAssocID="{222DFA7A-8C67-49FD-91AD-26BFD3EA7F9B}" presName="LevelTwoTextNode" presStyleLbl="node2" presStyleIdx="0" presStyleCnt="3" custScaleX="47001" custScaleY="932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A60F1C2-56CB-4255-9292-E03D84F2DB25}" type="pres">
      <dgm:prSet presAssocID="{222DFA7A-8C67-49FD-91AD-26BFD3EA7F9B}" presName="level3hierChild" presStyleCnt="0"/>
      <dgm:spPr/>
    </dgm:pt>
    <dgm:pt modelId="{E76BC324-2EAA-4ED2-A341-74C184E272E6}" type="pres">
      <dgm:prSet presAssocID="{BCE702D9-3C7F-4B45-9E23-C3262B8152F6}" presName="conn2-1" presStyleLbl="parChTrans1D3" presStyleIdx="0" presStyleCnt="3"/>
      <dgm:spPr/>
    </dgm:pt>
    <dgm:pt modelId="{3793E485-51C1-4296-A84E-9105CBA2D7C6}" type="pres">
      <dgm:prSet presAssocID="{BCE702D9-3C7F-4B45-9E23-C3262B8152F6}" presName="connTx" presStyleLbl="parChTrans1D3" presStyleIdx="0" presStyleCnt="3"/>
      <dgm:spPr/>
    </dgm:pt>
    <dgm:pt modelId="{76099494-568C-43BF-A6E7-77E35ACFEA13}" type="pres">
      <dgm:prSet presAssocID="{09304F6E-607F-4F26-B621-29BC4F8AD9CF}" presName="root2" presStyleCnt="0"/>
      <dgm:spPr/>
    </dgm:pt>
    <dgm:pt modelId="{4ECDD91A-BBCD-48BE-9B7B-B637675C69C5}" type="pres">
      <dgm:prSet presAssocID="{09304F6E-607F-4F26-B621-29BC4F8AD9C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BEDD0D1-2A64-4C1C-B575-7B6793B1683E}" type="pres">
      <dgm:prSet presAssocID="{09304F6E-607F-4F26-B621-29BC4F8AD9CF}" presName="level3hierChild" presStyleCnt="0"/>
      <dgm:spPr/>
    </dgm:pt>
    <dgm:pt modelId="{39092A63-AFD5-4581-ADBE-95E7041699E9}" type="pres">
      <dgm:prSet presAssocID="{72258713-0F40-43A5-A656-08099B7D6357}" presName="conn2-1" presStyleLbl="parChTrans1D2" presStyleIdx="1" presStyleCnt="3"/>
      <dgm:spPr/>
    </dgm:pt>
    <dgm:pt modelId="{E4F0882B-816F-418A-8978-5298BCC153A8}" type="pres">
      <dgm:prSet presAssocID="{72258713-0F40-43A5-A656-08099B7D6357}" presName="connTx" presStyleLbl="parChTrans1D2" presStyleIdx="1" presStyleCnt="3"/>
      <dgm:spPr/>
    </dgm:pt>
    <dgm:pt modelId="{1A190DE1-D2D9-4362-B812-BD98A3C7B248}" type="pres">
      <dgm:prSet presAssocID="{42CB88E1-4B93-4A59-A106-531ABEBFCF32}" presName="root2" presStyleCnt="0"/>
      <dgm:spPr/>
    </dgm:pt>
    <dgm:pt modelId="{A237C8ED-F7E1-44C9-BCA6-086434B3753B}" type="pres">
      <dgm:prSet presAssocID="{42CB88E1-4B93-4A59-A106-531ABEBFCF32}" presName="LevelTwoTextNode" presStyleLbl="node2" presStyleIdx="1" presStyleCnt="3" custScaleX="48805" custScaleY="9992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7A5665-2612-453E-AC77-AFE67E134CCC}" type="pres">
      <dgm:prSet presAssocID="{42CB88E1-4B93-4A59-A106-531ABEBFCF32}" presName="level3hierChild" presStyleCnt="0"/>
      <dgm:spPr/>
    </dgm:pt>
    <dgm:pt modelId="{0BCE5CAD-66AD-4F3F-8401-6927DA67928A}" type="pres">
      <dgm:prSet presAssocID="{15EDBF48-F1D4-4B84-8543-1EE2AEAA0351}" presName="conn2-1" presStyleLbl="parChTrans1D3" presStyleIdx="1" presStyleCnt="3"/>
      <dgm:spPr/>
    </dgm:pt>
    <dgm:pt modelId="{E1A39B2E-04DD-4575-9D6C-2C2E10504ABB}" type="pres">
      <dgm:prSet presAssocID="{15EDBF48-F1D4-4B84-8543-1EE2AEAA0351}" presName="connTx" presStyleLbl="parChTrans1D3" presStyleIdx="1" presStyleCnt="3"/>
      <dgm:spPr/>
    </dgm:pt>
    <dgm:pt modelId="{FF986953-A6E2-4810-8E18-311635C55D3D}" type="pres">
      <dgm:prSet presAssocID="{24EC4621-9DEA-458D-AC37-7C1ED7506594}" presName="root2" presStyleCnt="0"/>
      <dgm:spPr/>
    </dgm:pt>
    <dgm:pt modelId="{CE41CBCC-22FC-414F-96F3-9BF032E8F279}" type="pres">
      <dgm:prSet presAssocID="{24EC4621-9DEA-458D-AC37-7C1ED750659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DD7547-DF07-497C-BFA1-9B18E3D80B81}" type="pres">
      <dgm:prSet presAssocID="{24EC4621-9DEA-458D-AC37-7C1ED7506594}" presName="level3hierChild" presStyleCnt="0"/>
      <dgm:spPr/>
    </dgm:pt>
    <dgm:pt modelId="{FA636BB1-3B7C-4F4A-9CE2-8C84B1867F6A}" type="pres">
      <dgm:prSet presAssocID="{D8DD5BFF-3AF5-4CAE-8233-EBEC2CC98920}" presName="conn2-1" presStyleLbl="parChTrans1D2" presStyleIdx="2" presStyleCnt="3"/>
      <dgm:spPr/>
    </dgm:pt>
    <dgm:pt modelId="{6A0F6BFC-02D3-4C92-B3A2-5B1EF38C7B34}" type="pres">
      <dgm:prSet presAssocID="{D8DD5BFF-3AF5-4CAE-8233-EBEC2CC98920}" presName="connTx" presStyleLbl="parChTrans1D2" presStyleIdx="2" presStyleCnt="3"/>
      <dgm:spPr/>
    </dgm:pt>
    <dgm:pt modelId="{5630DA64-F5C8-46E7-9270-21A07C0646C5}" type="pres">
      <dgm:prSet presAssocID="{529BFA91-CE00-48FA-8543-477227F41A95}" presName="root2" presStyleCnt="0"/>
      <dgm:spPr/>
    </dgm:pt>
    <dgm:pt modelId="{63C93D31-DFF0-498A-BE82-2EFF99800316}" type="pres">
      <dgm:prSet presAssocID="{529BFA91-CE00-48FA-8543-477227F41A95}" presName="LevelTwoTextNode" presStyleLbl="node2" presStyleIdx="2" presStyleCnt="3" custScaleX="48805" custScaleY="995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EEA770-2953-49BD-A7A9-339B128037EC}" type="pres">
      <dgm:prSet presAssocID="{529BFA91-CE00-48FA-8543-477227F41A95}" presName="level3hierChild" presStyleCnt="0"/>
      <dgm:spPr/>
    </dgm:pt>
    <dgm:pt modelId="{C43E53D7-D578-4FE1-92B7-5B551C8AFF75}" type="pres">
      <dgm:prSet presAssocID="{AA7E25AF-9947-4E84-BBFD-DF9D266C55F5}" presName="conn2-1" presStyleLbl="parChTrans1D3" presStyleIdx="2" presStyleCnt="3"/>
      <dgm:spPr/>
    </dgm:pt>
    <dgm:pt modelId="{1D2B105E-D42D-40FF-85B2-62EFAFB15F48}" type="pres">
      <dgm:prSet presAssocID="{AA7E25AF-9947-4E84-BBFD-DF9D266C55F5}" presName="connTx" presStyleLbl="parChTrans1D3" presStyleIdx="2" presStyleCnt="3"/>
      <dgm:spPr/>
    </dgm:pt>
    <dgm:pt modelId="{A8C5E6D4-F8E2-4B51-9220-96FC36632D05}" type="pres">
      <dgm:prSet presAssocID="{DE005166-AC2C-4569-B73C-A27255D1B4A1}" presName="root2" presStyleCnt="0"/>
      <dgm:spPr/>
    </dgm:pt>
    <dgm:pt modelId="{42EA12C1-E892-468D-BE0A-80D727A9F0F3}" type="pres">
      <dgm:prSet presAssocID="{DE005166-AC2C-4569-B73C-A27255D1B4A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B559474-A501-4BFF-90D0-AF0F88B89FB0}" type="pres">
      <dgm:prSet presAssocID="{DE005166-AC2C-4569-B73C-A27255D1B4A1}" presName="level3hierChild" presStyleCnt="0"/>
      <dgm:spPr/>
    </dgm:pt>
  </dgm:ptLst>
  <dgm:cxnLst>
    <dgm:cxn modelId="{FE5CCD28-BB78-4E88-8696-0094D9FB4F72}" type="presOf" srcId="{1DE16F92-2745-4455-93EE-9A000F695606}" destId="{198EFE20-A229-4CF2-BFBD-74FDF92A4FF6}" srcOrd="0" destOrd="0" presId="urn:microsoft.com/office/officeart/2005/8/layout/hierarchy2"/>
    <dgm:cxn modelId="{5B2EEB6A-7FFF-4EBE-B576-00B6DCA1C5B1}" type="presOf" srcId="{222DFA7A-8C67-49FD-91AD-26BFD3EA7F9B}" destId="{7C7BDBF4-0EDF-41C0-AE45-88E20F762956}" srcOrd="0" destOrd="0" presId="urn:microsoft.com/office/officeart/2005/8/layout/hierarchy2"/>
    <dgm:cxn modelId="{3DFE8B67-FDD1-4931-B49A-6B54E25DC879}" type="presOf" srcId="{DE005166-AC2C-4569-B73C-A27255D1B4A1}" destId="{42EA12C1-E892-468D-BE0A-80D727A9F0F3}" srcOrd="0" destOrd="0" presId="urn:microsoft.com/office/officeart/2005/8/layout/hierarchy2"/>
    <dgm:cxn modelId="{23A3B9C6-2B67-4E0F-BD4B-5C9C12B1B67D}" type="presOf" srcId="{E49A431B-B544-45E7-B5B0-8A0C568EF75E}" destId="{856677F0-15F0-496F-84DC-A8422C1C4ABD}" srcOrd="1" destOrd="0" presId="urn:microsoft.com/office/officeart/2005/8/layout/hierarchy2"/>
    <dgm:cxn modelId="{289AD942-0E43-4388-9835-D4A68B7445AB}" type="presOf" srcId="{D8DD5BFF-3AF5-4CAE-8233-EBEC2CC98920}" destId="{FA636BB1-3B7C-4F4A-9CE2-8C84B1867F6A}" srcOrd="0" destOrd="0" presId="urn:microsoft.com/office/officeart/2005/8/layout/hierarchy2"/>
    <dgm:cxn modelId="{C4D93948-25BE-4C88-806B-711742454078}" srcId="{222DFA7A-8C67-49FD-91AD-26BFD3EA7F9B}" destId="{09304F6E-607F-4F26-B621-29BC4F8AD9CF}" srcOrd="0" destOrd="0" parTransId="{BCE702D9-3C7F-4B45-9E23-C3262B8152F6}" sibTransId="{B9C3014A-8512-4F0D-AE20-DC6B01976089}"/>
    <dgm:cxn modelId="{2483AA62-14EE-4C32-B1F5-ACF1D6038A33}" type="presOf" srcId="{24EC4621-9DEA-458D-AC37-7C1ED7506594}" destId="{CE41CBCC-22FC-414F-96F3-9BF032E8F279}" srcOrd="0" destOrd="0" presId="urn:microsoft.com/office/officeart/2005/8/layout/hierarchy2"/>
    <dgm:cxn modelId="{CB41EFF1-B8FA-4138-B203-5BE68ABEC6A8}" srcId="{529BFA91-CE00-48FA-8543-477227F41A95}" destId="{DE005166-AC2C-4569-B73C-A27255D1B4A1}" srcOrd="0" destOrd="0" parTransId="{AA7E25AF-9947-4E84-BBFD-DF9D266C55F5}" sibTransId="{01C84A9D-D044-4F4A-B49F-C184DA191108}"/>
    <dgm:cxn modelId="{D3637D15-758A-45A3-B5B3-C863C6F8C81A}" type="presOf" srcId="{BCE702D9-3C7F-4B45-9E23-C3262B8152F6}" destId="{E76BC324-2EAA-4ED2-A341-74C184E272E6}" srcOrd="0" destOrd="0" presId="urn:microsoft.com/office/officeart/2005/8/layout/hierarchy2"/>
    <dgm:cxn modelId="{CBFCD75B-BB55-4047-8ABF-C3806346C3BE}" type="presOf" srcId="{15EDBF48-F1D4-4B84-8543-1EE2AEAA0351}" destId="{0BCE5CAD-66AD-4F3F-8401-6927DA67928A}" srcOrd="0" destOrd="0" presId="urn:microsoft.com/office/officeart/2005/8/layout/hierarchy2"/>
    <dgm:cxn modelId="{99944E50-5C3D-4C73-ADE6-E0C8758A92D8}" type="presOf" srcId="{AA7E25AF-9947-4E84-BBFD-DF9D266C55F5}" destId="{1D2B105E-D42D-40FF-85B2-62EFAFB15F48}" srcOrd="1" destOrd="0" presId="urn:microsoft.com/office/officeart/2005/8/layout/hierarchy2"/>
    <dgm:cxn modelId="{5CC4EBCC-001D-4F5A-B072-D5A90E565F59}" type="presOf" srcId="{72258713-0F40-43A5-A656-08099B7D6357}" destId="{E4F0882B-816F-418A-8978-5298BCC153A8}" srcOrd="1" destOrd="0" presId="urn:microsoft.com/office/officeart/2005/8/layout/hierarchy2"/>
    <dgm:cxn modelId="{68B4FFCB-6C08-46AC-8CEB-32C23A146C72}" type="presOf" srcId="{E49A431B-B544-45E7-B5B0-8A0C568EF75E}" destId="{0CCBD530-F977-4D3D-BDCF-572943303CB1}" srcOrd="0" destOrd="0" presId="urn:microsoft.com/office/officeart/2005/8/layout/hierarchy2"/>
    <dgm:cxn modelId="{8186F1A2-C9B3-4041-B7E7-A96A3C9CB938}" srcId="{1DE16F92-2745-4455-93EE-9A000F695606}" destId="{1026EA4C-108E-4468-B6DD-E21D7B6087C6}" srcOrd="0" destOrd="0" parTransId="{E3931D30-5AE8-4825-A66E-00F0EBF50363}" sibTransId="{7995BF5E-7C31-4216-AEE7-AEFEB84E882E}"/>
    <dgm:cxn modelId="{0CB5A4D7-29D2-42AE-B030-BE9CDA0530DE}" srcId="{1026EA4C-108E-4468-B6DD-E21D7B6087C6}" destId="{529BFA91-CE00-48FA-8543-477227F41A95}" srcOrd="2" destOrd="0" parTransId="{D8DD5BFF-3AF5-4CAE-8233-EBEC2CC98920}" sibTransId="{B117D937-E154-4A83-BD47-E18A7B8AE985}"/>
    <dgm:cxn modelId="{4BF42816-E05B-4891-BE5D-BC47F58979FF}" srcId="{1026EA4C-108E-4468-B6DD-E21D7B6087C6}" destId="{222DFA7A-8C67-49FD-91AD-26BFD3EA7F9B}" srcOrd="0" destOrd="0" parTransId="{E49A431B-B544-45E7-B5B0-8A0C568EF75E}" sibTransId="{66EECF77-CF98-4835-BA99-10FDBE4EEA64}"/>
    <dgm:cxn modelId="{9C422FB4-3F5F-44B2-9819-83F47B40D4AA}" type="presOf" srcId="{D8DD5BFF-3AF5-4CAE-8233-EBEC2CC98920}" destId="{6A0F6BFC-02D3-4C92-B3A2-5B1EF38C7B34}" srcOrd="1" destOrd="0" presId="urn:microsoft.com/office/officeart/2005/8/layout/hierarchy2"/>
    <dgm:cxn modelId="{6AE6AFA0-C340-4F28-BC8F-BA5C62CEBE6A}" srcId="{1026EA4C-108E-4468-B6DD-E21D7B6087C6}" destId="{42CB88E1-4B93-4A59-A106-531ABEBFCF32}" srcOrd="1" destOrd="0" parTransId="{72258713-0F40-43A5-A656-08099B7D6357}" sibTransId="{6EC8FB9E-6651-40A8-ADD0-4B9248C81666}"/>
    <dgm:cxn modelId="{A39C2CA0-6A7E-4A45-AD93-520A80185483}" type="presOf" srcId="{529BFA91-CE00-48FA-8543-477227F41A95}" destId="{63C93D31-DFF0-498A-BE82-2EFF99800316}" srcOrd="0" destOrd="0" presId="urn:microsoft.com/office/officeart/2005/8/layout/hierarchy2"/>
    <dgm:cxn modelId="{41858A0B-2060-4F93-84D3-04BADBA03393}" type="presOf" srcId="{BCE702D9-3C7F-4B45-9E23-C3262B8152F6}" destId="{3793E485-51C1-4296-A84E-9105CBA2D7C6}" srcOrd="1" destOrd="0" presId="urn:microsoft.com/office/officeart/2005/8/layout/hierarchy2"/>
    <dgm:cxn modelId="{6CD912BA-91A4-419C-A11E-A6B3637B9D6F}" type="presOf" srcId="{42CB88E1-4B93-4A59-A106-531ABEBFCF32}" destId="{A237C8ED-F7E1-44C9-BCA6-086434B3753B}" srcOrd="0" destOrd="0" presId="urn:microsoft.com/office/officeart/2005/8/layout/hierarchy2"/>
    <dgm:cxn modelId="{D956F82A-F72C-4B93-ADD8-D4FAED9280F9}" type="presOf" srcId="{1026EA4C-108E-4468-B6DD-E21D7B6087C6}" destId="{5C5E3180-5A50-4EA2-8A24-EB769EB76025}" srcOrd="0" destOrd="0" presId="urn:microsoft.com/office/officeart/2005/8/layout/hierarchy2"/>
    <dgm:cxn modelId="{84952C58-7359-4D95-98BB-E42596B189B8}" srcId="{42CB88E1-4B93-4A59-A106-531ABEBFCF32}" destId="{24EC4621-9DEA-458D-AC37-7C1ED7506594}" srcOrd="0" destOrd="0" parTransId="{15EDBF48-F1D4-4B84-8543-1EE2AEAA0351}" sibTransId="{9F95024A-9D99-4455-AAD9-1A892F66D125}"/>
    <dgm:cxn modelId="{92E2742E-CEEA-45D1-8702-C7AA866E27D3}" type="presOf" srcId="{72258713-0F40-43A5-A656-08099B7D6357}" destId="{39092A63-AFD5-4581-ADBE-95E7041699E9}" srcOrd="0" destOrd="0" presId="urn:microsoft.com/office/officeart/2005/8/layout/hierarchy2"/>
    <dgm:cxn modelId="{2D0C22E7-F3D4-40FD-B5F2-8CF428748449}" type="presOf" srcId="{09304F6E-607F-4F26-B621-29BC4F8AD9CF}" destId="{4ECDD91A-BBCD-48BE-9B7B-B637675C69C5}" srcOrd="0" destOrd="0" presId="urn:microsoft.com/office/officeart/2005/8/layout/hierarchy2"/>
    <dgm:cxn modelId="{A55B5B0A-58A1-4456-A53C-5DEB95918158}" type="presOf" srcId="{15EDBF48-F1D4-4B84-8543-1EE2AEAA0351}" destId="{E1A39B2E-04DD-4575-9D6C-2C2E10504ABB}" srcOrd="1" destOrd="0" presId="urn:microsoft.com/office/officeart/2005/8/layout/hierarchy2"/>
    <dgm:cxn modelId="{9F8E18E6-E806-493C-A80F-A0950BC67A57}" type="presOf" srcId="{AA7E25AF-9947-4E84-BBFD-DF9D266C55F5}" destId="{C43E53D7-D578-4FE1-92B7-5B551C8AFF75}" srcOrd="0" destOrd="0" presId="urn:microsoft.com/office/officeart/2005/8/layout/hierarchy2"/>
    <dgm:cxn modelId="{E99E63B9-4A00-4B13-B22A-E28002A5543D}" type="presParOf" srcId="{198EFE20-A229-4CF2-BFBD-74FDF92A4FF6}" destId="{FF3339D7-19C6-4B08-A252-02FF9688ACED}" srcOrd="0" destOrd="0" presId="urn:microsoft.com/office/officeart/2005/8/layout/hierarchy2"/>
    <dgm:cxn modelId="{52F6E433-885D-427C-BF9B-C93DF1DDC1F9}" type="presParOf" srcId="{FF3339D7-19C6-4B08-A252-02FF9688ACED}" destId="{5C5E3180-5A50-4EA2-8A24-EB769EB76025}" srcOrd="0" destOrd="0" presId="urn:microsoft.com/office/officeart/2005/8/layout/hierarchy2"/>
    <dgm:cxn modelId="{2BDD10EC-C0CA-4949-AF13-322A8C34596F}" type="presParOf" srcId="{FF3339D7-19C6-4B08-A252-02FF9688ACED}" destId="{0044070A-44B8-45D4-8617-7FBE211F9032}" srcOrd="1" destOrd="0" presId="urn:microsoft.com/office/officeart/2005/8/layout/hierarchy2"/>
    <dgm:cxn modelId="{7063AB38-298B-4C33-8A4A-9B1EDB18AD38}" type="presParOf" srcId="{0044070A-44B8-45D4-8617-7FBE211F9032}" destId="{0CCBD530-F977-4D3D-BDCF-572943303CB1}" srcOrd="0" destOrd="0" presId="urn:microsoft.com/office/officeart/2005/8/layout/hierarchy2"/>
    <dgm:cxn modelId="{89824BCF-9C99-4D9A-B693-5D82C3C033DA}" type="presParOf" srcId="{0CCBD530-F977-4D3D-BDCF-572943303CB1}" destId="{856677F0-15F0-496F-84DC-A8422C1C4ABD}" srcOrd="0" destOrd="0" presId="urn:microsoft.com/office/officeart/2005/8/layout/hierarchy2"/>
    <dgm:cxn modelId="{0FF0DBCF-C8C0-435C-97B4-9C95B79EC90B}" type="presParOf" srcId="{0044070A-44B8-45D4-8617-7FBE211F9032}" destId="{2B085797-73A5-4C64-845A-26921BC365CC}" srcOrd="1" destOrd="0" presId="urn:microsoft.com/office/officeart/2005/8/layout/hierarchy2"/>
    <dgm:cxn modelId="{5D0A7481-91C3-4FE6-A658-EB36006423A1}" type="presParOf" srcId="{2B085797-73A5-4C64-845A-26921BC365CC}" destId="{7C7BDBF4-0EDF-41C0-AE45-88E20F762956}" srcOrd="0" destOrd="0" presId="urn:microsoft.com/office/officeart/2005/8/layout/hierarchy2"/>
    <dgm:cxn modelId="{7D6AE0A2-F00A-4566-9B23-24EC26DB28B3}" type="presParOf" srcId="{2B085797-73A5-4C64-845A-26921BC365CC}" destId="{DA60F1C2-56CB-4255-9292-E03D84F2DB25}" srcOrd="1" destOrd="0" presId="urn:microsoft.com/office/officeart/2005/8/layout/hierarchy2"/>
    <dgm:cxn modelId="{AE2A980F-F526-4E44-A554-5149584C5B60}" type="presParOf" srcId="{DA60F1C2-56CB-4255-9292-E03D84F2DB25}" destId="{E76BC324-2EAA-4ED2-A341-74C184E272E6}" srcOrd="0" destOrd="0" presId="urn:microsoft.com/office/officeart/2005/8/layout/hierarchy2"/>
    <dgm:cxn modelId="{5BA67836-1C5E-43B8-B173-D6D2D0C62E65}" type="presParOf" srcId="{E76BC324-2EAA-4ED2-A341-74C184E272E6}" destId="{3793E485-51C1-4296-A84E-9105CBA2D7C6}" srcOrd="0" destOrd="0" presId="urn:microsoft.com/office/officeart/2005/8/layout/hierarchy2"/>
    <dgm:cxn modelId="{F4121B7A-93F2-4474-B758-8AE0BB5E9008}" type="presParOf" srcId="{DA60F1C2-56CB-4255-9292-E03D84F2DB25}" destId="{76099494-568C-43BF-A6E7-77E35ACFEA13}" srcOrd="1" destOrd="0" presId="urn:microsoft.com/office/officeart/2005/8/layout/hierarchy2"/>
    <dgm:cxn modelId="{5ABA80FC-C3CB-41AC-9B82-2B7EE29864AF}" type="presParOf" srcId="{76099494-568C-43BF-A6E7-77E35ACFEA13}" destId="{4ECDD91A-BBCD-48BE-9B7B-B637675C69C5}" srcOrd="0" destOrd="0" presId="urn:microsoft.com/office/officeart/2005/8/layout/hierarchy2"/>
    <dgm:cxn modelId="{59CA46D6-3865-4DF3-A938-263042CB93C4}" type="presParOf" srcId="{76099494-568C-43BF-A6E7-77E35ACFEA13}" destId="{3BEDD0D1-2A64-4C1C-B575-7B6793B1683E}" srcOrd="1" destOrd="0" presId="urn:microsoft.com/office/officeart/2005/8/layout/hierarchy2"/>
    <dgm:cxn modelId="{03FB787C-9778-494F-9245-31A5EAC318C5}" type="presParOf" srcId="{0044070A-44B8-45D4-8617-7FBE211F9032}" destId="{39092A63-AFD5-4581-ADBE-95E7041699E9}" srcOrd="2" destOrd="0" presId="urn:microsoft.com/office/officeart/2005/8/layout/hierarchy2"/>
    <dgm:cxn modelId="{755E1C41-47EE-43D5-B541-9B94FF6ECD4A}" type="presParOf" srcId="{39092A63-AFD5-4581-ADBE-95E7041699E9}" destId="{E4F0882B-816F-418A-8978-5298BCC153A8}" srcOrd="0" destOrd="0" presId="urn:microsoft.com/office/officeart/2005/8/layout/hierarchy2"/>
    <dgm:cxn modelId="{D23870A4-9590-4C7B-B75C-29D0C31F4792}" type="presParOf" srcId="{0044070A-44B8-45D4-8617-7FBE211F9032}" destId="{1A190DE1-D2D9-4362-B812-BD98A3C7B248}" srcOrd="3" destOrd="0" presId="urn:microsoft.com/office/officeart/2005/8/layout/hierarchy2"/>
    <dgm:cxn modelId="{0E6D19C5-6578-4BFA-81F9-BE88994455D9}" type="presParOf" srcId="{1A190DE1-D2D9-4362-B812-BD98A3C7B248}" destId="{A237C8ED-F7E1-44C9-BCA6-086434B3753B}" srcOrd="0" destOrd="0" presId="urn:microsoft.com/office/officeart/2005/8/layout/hierarchy2"/>
    <dgm:cxn modelId="{BA50D04E-4A76-44DB-8F37-F996C7035189}" type="presParOf" srcId="{1A190DE1-D2D9-4362-B812-BD98A3C7B248}" destId="{B77A5665-2612-453E-AC77-AFE67E134CCC}" srcOrd="1" destOrd="0" presId="urn:microsoft.com/office/officeart/2005/8/layout/hierarchy2"/>
    <dgm:cxn modelId="{49C978CB-ABDD-4C78-8915-7C454B3ADCAB}" type="presParOf" srcId="{B77A5665-2612-453E-AC77-AFE67E134CCC}" destId="{0BCE5CAD-66AD-4F3F-8401-6927DA67928A}" srcOrd="0" destOrd="0" presId="urn:microsoft.com/office/officeart/2005/8/layout/hierarchy2"/>
    <dgm:cxn modelId="{33DB22CB-6279-4E6D-A0A4-FD371A90BF65}" type="presParOf" srcId="{0BCE5CAD-66AD-4F3F-8401-6927DA67928A}" destId="{E1A39B2E-04DD-4575-9D6C-2C2E10504ABB}" srcOrd="0" destOrd="0" presId="urn:microsoft.com/office/officeart/2005/8/layout/hierarchy2"/>
    <dgm:cxn modelId="{CE5AC0E8-92B6-4E04-AE3E-C4C8FF90B380}" type="presParOf" srcId="{B77A5665-2612-453E-AC77-AFE67E134CCC}" destId="{FF986953-A6E2-4810-8E18-311635C55D3D}" srcOrd="1" destOrd="0" presId="urn:microsoft.com/office/officeart/2005/8/layout/hierarchy2"/>
    <dgm:cxn modelId="{5FC0B774-63C9-4DE5-9599-3867F199BD07}" type="presParOf" srcId="{FF986953-A6E2-4810-8E18-311635C55D3D}" destId="{CE41CBCC-22FC-414F-96F3-9BF032E8F279}" srcOrd="0" destOrd="0" presId="urn:microsoft.com/office/officeart/2005/8/layout/hierarchy2"/>
    <dgm:cxn modelId="{35A0B601-5402-4C59-8BE4-C99097803429}" type="presParOf" srcId="{FF986953-A6E2-4810-8E18-311635C55D3D}" destId="{1ADD7547-DF07-497C-BFA1-9B18E3D80B81}" srcOrd="1" destOrd="0" presId="urn:microsoft.com/office/officeart/2005/8/layout/hierarchy2"/>
    <dgm:cxn modelId="{499F92AB-9CC8-4988-B4D5-7D2D6EC858F9}" type="presParOf" srcId="{0044070A-44B8-45D4-8617-7FBE211F9032}" destId="{FA636BB1-3B7C-4F4A-9CE2-8C84B1867F6A}" srcOrd="4" destOrd="0" presId="urn:microsoft.com/office/officeart/2005/8/layout/hierarchy2"/>
    <dgm:cxn modelId="{C57A41E7-E7BB-4E2F-BDB0-3F4DF4384A6B}" type="presParOf" srcId="{FA636BB1-3B7C-4F4A-9CE2-8C84B1867F6A}" destId="{6A0F6BFC-02D3-4C92-B3A2-5B1EF38C7B34}" srcOrd="0" destOrd="0" presId="urn:microsoft.com/office/officeart/2005/8/layout/hierarchy2"/>
    <dgm:cxn modelId="{FDEE0E53-5A96-40ED-A230-215CF2EF7676}" type="presParOf" srcId="{0044070A-44B8-45D4-8617-7FBE211F9032}" destId="{5630DA64-F5C8-46E7-9270-21A07C0646C5}" srcOrd="5" destOrd="0" presId="urn:microsoft.com/office/officeart/2005/8/layout/hierarchy2"/>
    <dgm:cxn modelId="{932607C2-6D15-49EB-BE3F-403E2C49435B}" type="presParOf" srcId="{5630DA64-F5C8-46E7-9270-21A07C0646C5}" destId="{63C93D31-DFF0-498A-BE82-2EFF99800316}" srcOrd="0" destOrd="0" presId="urn:microsoft.com/office/officeart/2005/8/layout/hierarchy2"/>
    <dgm:cxn modelId="{ECFC8DAA-A63A-4CA6-A647-235BE4DE9E69}" type="presParOf" srcId="{5630DA64-F5C8-46E7-9270-21A07C0646C5}" destId="{2CEEA770-2953-49BD-A7A9-339B128037EC}" srcOrd="1" destOrd="0" presId="urn:microsoft.com/office/officeart/2005/8/layout/hierarchy2"/>
    <dgm:cxn modelId="{71D518F9-29DC-417C-8CD6-0097030E8BCB}" type="presParOf" srcId="{2CEEA770-2953-49BD-A7A9-339B128037EC}" destId="{C43E53D7-D578-4FE1-92B7-5B551C8AFF75}" srcOrd="0" destOrd="0" presId="urn:microsoft.com/office/officeart/2005/8/layout/hierarchy2"/>
    <dgm:cxn modelId="{CD6CE657-4E2B-424D-9C1D-181CF969D046}" type="presParOf" srcId="{C43E53D7-D578-4FE1-92B7-5B551C8AFF75}" destId="{1D2B105E-D42D-40FF-85B2-62EFAFB15F48}" srcOrd="0" destOrd="0" presId="urn:microsoft.com/office/officeart/2005/8/layout/hierarchy2"/>
    <dgm:cxn modelId="{A829D9AF-E7FB-490E-B48A-4629A4A46388}" type="presParOf" srcId="{2CEEA770-2953-49BD-A7A9-339B128037EC}" destId="{A8C5E6D4-F8E2-4B51-9220-96FC36632D05}" srcOrd="1" destOrd="0" presId="urn:microsoft.com/office/officeart/2005/8/layout/hierarchy2"/>
    <dgm:cxn modelId="{8FCC7ECF-2DC6-487D-9BB6-A6F97C6AB06F}" type="presParOf" srcId="{A8C5E6D4-F8E2-4B51-9220-96FC36632D05}" destId="{42EA12C1-E892-468D-BE0A-80D727A9F0F3}" srcOrd="0" destOrd="0" presId="urn:microsoft.com/office/officeart/2005/8/layout/hierarchy2"/>
    <dgm:cxn modelId="{F15CBF43-D859-4AD1-8DCE-253372D43FFF}" type="presParOf" srcId="{A8C5E6D4-F8E2-4B51-9220-96FC36632D05}" destId="{BB559474-A501-4BFF-90D0-AF0F88B89F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6716-9E59-4886-8B1D-69D1BCB6A3ED}">
      <dsp:nvSpPr>
        <dsp:cNvPr id="0" name=""/>
        <dsp:cNvSpPr/>
      </dsp:nvSpPr>
      <dsp:spPr>
        <a:xfrm>
          <a:off x="86915" y="295397"/>
          <a:ext cx="2263435" cy="13580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羞辱、貶抑、敵意或騷擾之言詞或行為</a:t>
          </a:r>
          <a:endParaRPr lang="zh-TW" altLang="en-US" sz="1600" b="1" kern="1200" dirty="0"/>
        </a:p>
      </dsp:txBody>
      <dsp:txXfrm>
        <a:off x="86915" y="295397"/>
        <a:ext cx="2263435" cy="1358061"/>
      </dsp:txXfrm>
    </dsp:sp>
    <dsp:sp modelId="{0BFA1ED4-C212-428A-9ED3-96AD983114C6}">
      <dsp:nvSpPr>
        <dsp:cNvPr id="0" name=""/>
        <dsp:cNvSpPr/>
      </dsp:nvSpPr>
      <dsp:spPr>
        <a:xfrm>
          <a:off x="2576694" y="295397"/>
          <a:ext cx="2263435" cy="1358061"/>
        </a:xfrm>
        <a:prstGeom prst="rect">
          <a:avLst/>
        </a:prstGeom>
        <a:solidFill>
          <a:schemeClr val="accent3">
            <a:hueOff val="-2804407"/>
            <a:satOff val="-1442"/>
            <a:lumOff val="-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騷擾跟蹤、觀察，或不受歡迎之追求</a:t>
          </a:r>
          <a:endParaRPr lang="zh-TW" altLang="en-US" sz="1600" b="1" kern="1200" dirty="0"/>
        </a:p>
      </dsp:txBody>
      <dsp:txXfrm>
        <a:off x="2576694" y="295397"/>
        <a:ext cx="2263435" cy="1358061"/>
      </dsp:txXfrm>
    </dsp:sp>
    <dsp:sp modelId="{2AC6E90D-C3E4-4792-BCFE-C37B4B77C47A}">
      <dsp:nvSpPr>
        <dsp:cNvPr id="0" name=""/>
        <dsp:cNvSpPr/>
      </dsp:nvSpPr>
      <dsp:spPr>
        <a:xfrm>
          <a:off x="5066473" y="295397"/>
          <a:ext cx="2263435" cy="1358061"/>
        </a:xfrm>
        <a:prstGeom prst="rect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偷窺、偷拍</a:t>
          </a:r>
          <a:endParaRPr lang="zh-TW" altLang="en-US" sz="1600" b="1" kern="1200" dirty="0"/>
        </a:p>
      </dsp:txBody>
      <dsp:txXfrm>
        <a:off x="5066473" y="295397"/>
        <a:ext cx="2263435" cy="1358061"/>
      </dsp:txXfrm>
    </dsp:sp>
    <dsp:sp modelId="{D1B36D4D-E377-43B1-AECB-F73DF6EA4451}">
      <dsp:nvSpPr>
        <dsp:cNvPr id="0" name=""/>
        <dsp:cNvSpPr/>
      </dsp:nvSpPr>
      <dsp:spPr>
        <a:xfrm>
          <a:off x="30499" y="1996934"/>
          <a:ext cx="2263435" cy="1358061"/>
        </a:xfrm>
        <a:prstGeom prst="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曝露身體隱私部位</a:t>
          </a:r>
          <a:endParaRPr lang="zh-TW" altLang="en-US" sz="1600" b="1" kern="1200" dirty="0"/>
        </a:p>
      </dsp:txBody>
      <dsp:txXfrm>
        <a:off x="30499" y="1996934"/>
        <a:ext cx="2263435" cy="1358061"/>
      </dsp:txXfrm>
    </dsp:sp>
    <dsp:sp modelId="{B187D6C5-94D0-4C03-9787-DD2504E292E6}">
      <dsp:nvSpPr>
        <dsp:cNvPr id="0" name=""/>
        <dsp:cNvSpPr/>
      </dsp:nvSpPr>
      <dsp:spPr>
        <a:xfrm>
          <a:off x="2520278" y="1879802"/>
          <a:ext cx="2376267" cy="1592326"/>
        </a:xfrm>
        <a:prstGeom prst="rect">
          <a:avLst/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以電子通訊、網際網路或其他設備，展示、傳送或傳閱猥褻文字、聲音、圖畫、照片或影像資料。</a:t>
          </a:r>
          <a:endParaRPr lang="zh-TW" altLang="en-US" sz="1600" b="1" kern="1200" dirty="0"/>
        </a:p>
      </dsp:txBody>
      <dsp:txXfrm>
        <a:off x="2520278" y="1879802"/>
        <a:ext cx="2376267" cy="1592326"/>
      </dsp:txXfrm>
    </dsp:sp>
    <dsp:sp modelId="{F306880E-77B3-4C6D-B3CF-6453BB522648}">
      <dsp:nvSpPr>
        <dsp:cNvPr id="0" name=""/>
        <dsp:cNvSpPr/>
      </dsp:nvSpPr>
      <dsp:spPr>
        <a:xfrm>
          <a:off x="5122889" y="1996934"/>
          <a:ext cx="2263435" cy="1358061"/>
        </a:xfrm>
        <a:prstGeom prst="rect">
          <a:avLst/>
        </a:prstGeom>
        <a:solidFill>
          <a:schemeClr val="accent3">
            <a:hueOff val="-14022034"/>
            <a:satOff val="-7210"/>
            <a:lumOff val="-3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乘人不及抗拒親吻、擁抱或觸摸其臀部、胸部或其他身體隱私部位</a:t>
          </a:r>
          <a:endParaRPr lang="zh-TW" altLang="en-US" sz="1600" b="1" kern="1200" dirty="0"/>
        </a:p>
      </dsp:txBody>
      <dsp:txXfrm>
        <a:off x="5122889" y="1996934"/>
        <a:ext cx="2263435" cy="1358061"/>
      </dsp:txXfrm>
    </dsp:sp>
    <dsp:sp modelId="{4AEA978C-C661-4849-865B-641D397BA5D6}">
      <dsp:nvSpPr>
        <dsp:cNvPr id="0" name=""/>
        <dsp:cNvSpPr/>
      </dsp:nvSpPr>
      <dsp:spPr>
        <a:xfrm>
          <a:off x="2618454" y="3848768"/>
          <a:ext cx="2263435" cy="398618"/>
        </a:xfrm>
        <a:prstGeom prst="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其他</a:t>
          </a:r>
          <a:endParaRPr lang="zh-TW" altLang="en-US" sz="1600" b="1" kern="1200" dirty="0"/>
        </a:p>
      </dsp:txBody>
      <dsp:txXfrm>
        <a:off x="2618454" y="3848768"/>
        <a:ext cx="2263435" cy="398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E3180-5A50-4EA2-8A24-EB769EB76025}">
      <dsp:nvSpPr>
        <dsp:cNvPr id="0" name=""/>
        <dsp:cNvSpPr/>
      </dsp:nvSpPr>
      <dsp:spPr>
        <a:xfrm>
          <a:off x="5636" y="1859617"/>
          <a:ext cx="1328378" cy="116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性騷擾態樣</a:t>
          </a:r>
          <a:endParaRPr lang="zh-TW" altLang="en-US" sz="1600" b="1" kern="1200" dirty="0"/>
        </a:p>
      </dsp:txBody>
      <dsp:txXfrm>
        <a:off x="39613" y="1893594"/>
        <a:ext cx="1260424" cy="1092122"/>
      </dsp:txXfrm>
    </dsp:sp>
    <dsp:sp modelId="{0CCBD530-F977-4D3D-BDCF-572943303CB1}">
      <dsp:nvSpPr>
        <dsp:cNvPr id="0" name=""/>
        <dsp:cNvSpPr/>
      </dsp:nvSpPr>
      <dsp:spPr>
        <a:xfrm rot="18267648">
          <a:off x="953199" y="1693372"/>
          <a:ext cx="1754273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754273" y="230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86478" y="1672587"/>
        <a:ext cx="87713" cy="87713"/>
      </dsp:txXfrm>
    </dsp:sp>
    <dsp:sp modelId="{7C7BDBF4-0EDF-41C0-AE45-88E20F762956}">
      <dsp:nvSpPr>
        <dsp:cNvPr id="0" name=""/>
        <dsp:cNvSpPr/>
      </dsp:nvSpPr>
      <dsp:spPr>
        <a:xfrm>
          <a:off x="2326656" y="414814"/>
          <a:ext cx="1166379" cy="11568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言語型</a:t>
          </a:r>
          <a:endParaRPr lang="zh-TW" altLang="en-US" sz="1600" b="1" kern="1200" dirty="0"/>
        </a:p>
      </dsp:txBody>
      <dsp:txXfrm>
        <a:off x="2360539" y="448697"/>
        <a:ext cx="1098613" cy="1089071"/>
      </dsp:txXfrm>
    </dsp:sp>
    <dsp:sp modelId="{E76BC324-2EAA-4ED2-A341-74C184E272E6}">
      <dsp:nvSpPr>
        <dsp:cNvPr id="0" name=""/>
        <dsp:cNvSpPr/>
      </dsp:nvSpPr>
      <dsp:spPr>
        <a:xfrm>
          <a:off x="3493036" y="970161"/>
          <a:ext cx="99264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92642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64541" y="968416"/>
        <a:ext cx="49632" cy="49632"/>
      </dsp:txXfrm>
    </dsp:sp>
    <dsp:sp modelId="{4ECDD91A-BBCD-48BE-9B7B-B637675C69C5}">
      <dsp:nvSpPr>
        <dsp:cNvPr id="0" name=""/>
        <dsp:cNvSpPr/>
      </dsp:nvSpPr>
      <dsp:spPr>
        <a:xfrm>
          <a:off x="4485678" y="372831"/>
          <a:ext cx="2481605" cy="1240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在言語上帶有貶抑任一性別意味，包含性意涵、性別偏見、羞辱、敵意或詆毀關於性別的言詞或態度</a:t>
          </a:r>
          <a:endParaRPr lang="zh-TW" altLang="en-US" sz="1400" kern="1200" dirty="0"/>
        </a:p>
      </dsp:txBody>
      <dsp:txXfrm>
        <a:off x="4522020" y="409173"/>
        <a:ext cx="2408921" cy="1168118"/>
      </dsp:txXfrm>
    </dsp:sp>
    <dsp:sp modelId="{39092A63-AFD5-4581-ADBE-95E7041699E9}">
      <dsp:nvSpPr>
        <dsp:cNvPr id="0" name=""/>
        <dsp:cNvSpPr/>
      </dsp:nvSpPr>
      <dsp:spPr>
        <a:xfrm rot="21532478">
          <a:off x="1333919" y="2406834"/>
          <a:ext cx="992833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92833" y="230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805514" y="2405084"/>
        <a:ext cx="49641" cy="49641"/>
      </dsp:txXfrm>
    </dsp:sp>
    <dsp:sp modelId="{A237C8ED-F7E1-44C9-BCA6-086434B3753B}">
      <dsp:nvSpPr>
        <dsp:cNvPr id="0" name=""/>
        <dsp:cNvSpPr/>
      </dsp:nvSpPr>
      <dsp:spPr>
        <a:xfrm>
          <a:off x="2326656" y="1800201"/>
          <a:ext cx="1211147" cy="12399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肢體型</a:t>
          </a:r>
          <a:endParaRPr lang="zh-TW" altLang="en-US" sz="1600" b="1" kern="1200" dirty="0"/>
        </a:p>
      </dsp:txBody>
      <dsp:txXfrm>
        <a:off x="2362129" y="1835674"/>
        <a:ext cx="1140201" cy="1168963"/>
      </dsp:txXfrm>
    </dsp:sp>
    <dsp:sp modelId="{0BCE5CAD-66AD-4F3F-8401-6927DA67928A}">
      <dsp:nvSpPr>
        <dsp:cNvPr id="0" name=""/>
        <dsp:cNvSpPr/>
      </dsp:nvSpPr>
      <dsp:spPr>
        <a:xfrm>
          <a:off x="3537804" y="2397084"/>
          <a:ext cx="99264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92642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09309" y="2395339"/>
        <a:ext cx="49632" cy="49632"/>
      </dsp:txXfrm>
    </dsp:sp>
    <dsp:sp modelId="{CE41CBCC-22FC-414F-96F3-9BF032E8F279}">
      <dsp:nvSpPr>
        <dsp:cNvPr id="0" name=""/>
        <dsp:cNvSpPr/>
      </dsp:nvSpPr>
      <dsp:spPr>
        <a:xfrm>
          <a:off x="4530446" y="1799754"/>
          <a:ext cx="2481605" cy="1240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任一性別對其他性別做出肢體上動作，讓對方覺得不舒服或不受尊重</a:t>
          </a:r>
          <a:endParaRPr lang="zh-TW" altLang="en-US" sz="1400" kern="1200" dirty="0"/>
        </a:p>
      </dsp:txBody>
      <dsp:txXfrm>
        <a:off x="4566788" y="1836096"/>
        <a:ext cx="2408921" cy="1168118"/>
      </dsp:txXfrm>
    </dsp:sp>
    <dsp:sp modelId="{FA636BB1-3B7C-4F4A-9CE2-8C84B1867F6A}">
      <dsp:nvSpPr>
        <dsp:cNvPr id="0" name=""/>
        <dsp:cNvSpPr/>
      </dsp:nvSpPr>
      <dsp:spPr>
        <a:xfrm rot="3288304">
          <a:off x="969205" y="3120295"/>
          <a:ext cx="1722260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722260" y="230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87279" y="3100310"/>
        <a:ext cx="86113" cy="86113"/>
      </dsp:txXfrm>
    </dsp:sp>
    <dsp:sp modelId="{63C93D31-DFF0-498A-BE82-2EFF99800316}">
      <dsp:nvSpPr>
        <dsp:cNvPr id="0" name=""/>
        <dsp:cNvSpPr/>
      </dsp:nvSpPr>
      <dsp:spPr>
        <a:xfrm>
          <a:off x="2326656" y="3229661"/>
          <a:ext cx="1211147" cy="1234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視覺型</a:t>
          </a:r>
          <a:endParaRPr lang="zh-TW" altLang="en-US" sz="1600" b="1" kern="1200" dirty="0"/>
        </a:p>
      </dsp:txBody>
      <dsp:txXfrm>
        <a:off x="2362129" y="3265134"/>
        <a:ext cx="1140201" cy="1163888"/>
      </dsp:txXfrm>
    </dsp:sp>
    <dsp:sp modelId="{C43E53D7-D578-4FE1-92B7-5B551C8AFF75}">
      <dsp:nvSpPr>
        <dsp:cNvPr id="0" name=""/>
        <dsp:cNvSpPr/>
      </dsp:nvSpPr>
      <dsp:spPr>
        <a:xfrm>
          <a:off x="3537804" y="3824007"/>
          <a:ext cx="99264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92642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09309" y="3822262"/>
        <a:ext cx="49632" cy="49632"/>
      </dsp:txXfrm>
    </dsp:sp>
    <dsp:sp modelId="{42EA12C1-E892-468D-BE0A-80D727A9F0F3}">
      <dsp:nvSpPr>
        <dsp:cNvPr id="0" name=""/>
        <dsp:cNvSpPr/>
      </dsp:nvSpPr>
      <dsp:spPr>
        <a:xfrm>
          <a:off x="4530446" y="3226677"/>
          <a:ext cx="2481605" cy="1240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展示或傳送裸露色情圖片、帶有貶抑任意性別意味的海報等</a:t>
          </a:r>
          <a:endParaRPr lang="zh-TW" altLang="en-US" sz="1400" kern="1200" dirty="0"/>
        </a:p>
      </dsp:txBody>
      <dsp:txXfrm>
        <a:off x="4566788" y="3263019"/>
        <a:ext cx="2408921" cy="1168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DA79F-4A95-4884-ACD0-ED3689FA41CD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2E06-4036-41D0-9A9D-F862F0240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382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B09613-AF2F-423A-8012-A35931D81E52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6433278"/>
            <a:ext cx="2088232" cy="255232"/>
          </a:xfrm>
        </p:spPr>
        <p:txBody>
          <a:bodyPr>
            <a:noAutofit/>
          </a:bodyPr>
          <a:lstStyle/>
          <a:p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法務部司法官學院 製作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94466" y="2348880"/>
            <a:ext cx="7406640" cy="1296144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 smtClean="0"/>
              <a:t>性騷擾防治宣導</a:t>
            </a:r>
            <a:endParaRPr lang="zh-TW" altLang="en-US" sz="80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38" y="6453336"/>
            <a:ext cx="216024" cy="235174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932040" y="3789040"/>
            <a:ext cx="3744416" cy="363225"/>
          </a:xfrm>
          <a:prstGeom prst="rect">
            <a:avLst/>
          </a:prstGeom>
        </p:spPr>
        <p:txBody>
          <a:bodyPr anchor="b">
            <a:prstTxWarp prst="textInflateTo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  <a:ea typeface="標楷體" pitchFamily="65" charset="-120"/>
              </a:rPr>
              <a:t>拒絕性騷</a:t>
            </a:r>
            <a:r>
              <a:rPr lang="en-US" altLang="zh-TW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  <a:ea typeface="標楷體" pitchFamily="65" charset="-120"/>
              </a:rPr>
              <a:t>-</a:t>
            </a:r>
            <a:r>
              <a:rPr lang="zh-TW" alt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  <a:ea typeface="標楷體" pitchFamily="65" charset="-120"/>
              </a:rPr>
              <a:t>勇敢說不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0" b="51764" l="9814" r="89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9120"/>
            <a:ext cx="2664296" cy="25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844824"/>
            <a:ext cx="7498080" cy="43924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endParaRPr lang="en-US" altLang="zh-TW" dirty="0" smtClean="0">
              <a:latin typeface="王漢宗特明體繁" pitchFamily="18" charset="-120"/>
              <a:ea typeface="王漢宗特明體繁" pitchFamily="18" charset="-12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明示或暗示之方式</a:t>
            </a:r>
            <a:r>
              <a:rPr lang="zh-TW" altLang="en-US" sz="2800" dirty="0" smtClean="0"/>
              <a:t>，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或以歧視、侮辱之言行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，有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損害他人人格尊嚴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，造成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使人心生畏怖、感受敵意或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冒犯，不當影響其工作或學習或正常生活之進行。</a:t>
            </a:r>
            <a:endParaRPr lang="zh-TW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l"/>
            </a:pP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以該他人順服或拒絕該行為，作為自己或他人獲得、喪失或減損其學習、工作、訓練、服務、計畫、活動有關權益之條件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。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l"/>
            </a:pPr>
            <a:r>
              <a:rPr lang="zh-TW" alt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對於</a:t>
            </a:r>
            <a:r>
              <a:rPr lang="zh-TW" alt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因教育、訓練、醫療、公務、業務、求職或其他相類關係受自己監督、照護、指導之人，利用權勢或機會</a:t>
            </a:r>
            <a:r>
              <a:rPr lang="zh-TW" alt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為權勢性騷擾。</a:t>
            </a:r>
            <a:endParaRPr lang="en-US" altLang="zh-TW" sz="29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l"/>
            </a:pPr>
            <a:r>
              <a:rPr lang="zh-TW" alt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帶有性別歧視或偏見的言論，特別侮辱、貶抑或敵視特定性別、性別氣質的言詞或</a:t>
            </a:r>
            <a:r>
              <a:rPr lang="zh-TW" alt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態度令人不舒服等性別騷擾。</a:t>
            </a:r>
            <a:endParaRPr lang="zh-TW" altLang="en-US" sz="2900" dirty="0">
              <a:solidFill>
                <a:schemeClr val="tx1">
                  <a:lumMod val="75000"/>
                  <a:lumOff val="25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763688" y="1448780"/>
            <a:ext cx="4464496" cy="792088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一、</a:t>
            </a:r>
            <a:r>
              <a:rPr lang="zh-TW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什麼是性騷擾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856695" cy="174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53752"/>
            <a:ext cx="749808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331640" y="1052736"/>
            <a:ext cx="5544616" cy="792088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二、</a:t>
            </a:r>
            <a:r>
              <a:rPr lang="zh-TW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性騷擾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常見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態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樣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(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一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)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 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9" b="100000" l="9914" r="69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15" y="5432283"/>
            <a:ext cx="1414145" cy="1091565"/>
          </a:xfrm>
          <a:prstGeom prst="rect">
            <a:avLst/>
          </a:prstGeom>
          <a:noFill/>
        </p:spPr>
      </p:pic>
      <p:pic>
        <p:nvPicPr>
          <p:cNvPr id="9" name="圖片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29" l="9091" r="99174">
                        <a14:foregroundMark x1="43802" y1="83036" x2="43802" y2="83036"/>
                        <a14:foregroundMark x1="34711" y1="83929" x2="34711" y2="83929"/>
                        <a14:foregroundMark x1="28926" y1="83929" x2="28926" y2="83929"/>
                        <a14:foregroundMark x1="24793" y1="83929" x2="24793" y2="83929"/>
                        <a14:foregroundMark x1="93388" y1="56250" x2="99174" y2="56250"/>
                        <a14:foregroundMark x1="88430" y1="24107" x2="88430" y2="24107"/>
                        <a14:foregroundMark x1="86777" y1="15179" x2="86777" y2="15179"/>
                        <a14:foregroundMark x1="87603" y1="8929" x2="87603" y2="8929"/>
                        <a14:foregroundMark x1="91736" y1="10714" x2="91736" y2="10714"/>
                        <a14:foregroundMark x1="93388" y1="11607" x2="95868" y2="12500"/>
                        <a14:foregroundMark x1="96694" y1="13393" x2="96694" y2="133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0312" y="404664"/>
            <a:ext cx="1584176" cy="1440160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44399794"/>
              </p:ext>
            </p:extLst>
          </p:nvPr>
        </p:nvGraphicFramePr>
        <p:xfrm>
          <a:off x="1331640" y="1916832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710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53752"/>
            <a:ext cx="749808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331640" y="1052736"/>
            <a:ext cx="5544616" cy="792088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二、</a:t>
            </a:r>
            <a:r>
              <a:rPr lang="zh-TW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性騷擾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常見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態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樣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(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二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)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 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07796832"/>
              </p:ext>
            </p:extLst>
          </p:nvPr>
        </p:nvGraphicFramePr>
        <p:xfrm>
          <a:off x="1528223" y="1772816"/>
          <a:ext cx="70176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22" y="260648"/>
            <a:ext cx="1589146" cy="135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8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916832"/>
            <a:ext cx="7498080" cy="42844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en-US" altLang="zh-TW" dirty="0" smtClean="0"/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性</a:t>
            </a:r>
            <a:r>
              <a:rPr lang="zh-TW" altLang="en-US" sz="2600" dirty="0">
                <a:latin typeface="王漢宗特圓體繁" pitchFamily="18" charset="-120"/>
                <a:ea typeface="王漢宗特圓體繁" pitchFamily="18" charset="-120"/>
              </a:rPr>
              <a:t>別平等工作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法</a:t>
            </a:r>
            <a:endParaRPr lang="en-US" altLang="zh-TW" sz="26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性騷擾防治法</a:t>
            </a:r>
            <a:endParaRPr lang="en-US" altLang="zh-TW" sz="26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性騷擾</a:t>
            </a:r>
            <a:r>
              <a:rPr lang="zh-TW" altLang="en-US" sz="2600" dirty="0">
                <a:latin typeface="王漢宗特圓體繁" pitchFamily="18" charset="-120"/>
                <a:ea typeface="王漢宗特圓體繁" pitchFamily="18" charset="-120"/>
              </a:rPr>
              <a:t>防治準則</a:t>
            </a:r>
            <a:endParaRPr lang="en-US" altLang="zh-TW" sz="26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工作</a:t>
            </a:r>
            <a:r>
              <a:rPr lang="zh-TW" altLang="en-US" sz="2600" dirty="0">
                <a:latin typeface="王漢宗特圓體繁" pitchFamily="18" charset="-120"/>
                <a:ea typeface="王漢宗特圓體繁" pitchFamily="18" charset="-120"/>
              </a:rPr>
              <a:t>場所性騷擾防治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措施準則</a:t>
            </a:r>
            <a:endParaRPr lang="en-US" altLang="zh-TW" sz="2600" dirty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zh-TW" sz="2600" dirty="0" smtClean="0">
                <a:latin typeface="王漢宗特圓體繁" pitchFamily="18" charset="-120"/>
                <a:ea typeface="王漢宗特圓體繁" pitchFamily="18" charset="-120"/>
              </a:rPr>
              <a:t>法務部</a:t>
            </a:r>
            <a:r>
              <a:rPr lang="zh-TW" altLang="zh-TW" sz="2600" dirty="0">
                <a:latin typeface="王漢宗特圓體繁" pitchFamily="18" charset="-120"/>
                <a:ea typeface="王漢宗特圓體繁" pitchFamily="18" charset="-120"/>
              </a:rPr>
              <a:t>與</a:t>
            </a:r>
            <a:r>
              <a:rPr lang="zh-TW" altLang="zh-TW" sz="2600" dirty="0" smtClean="0">
                <a:latin typeface="王漢宗特圓體繁" pitchFamily="18" charset="-120"/>
                <a:ea typeface="王漢宗特圓體繁" pitchFamily="18" charset="-120"/>
              </a:rPr>
              <a:t>所屬機關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工作場所</a:t>
            </a:r>
            <a:r>
              <a:rPr lang="zh-TW" altLang="zh-TW" sz="2600" dirty="0" smtClean="0">
                <a:latin typeface="王漢宗特圓體繁" pitchFamily="18" charset="-120"/>
                <a:ea typeface="王漢宗特圓體繁" pitchFamily="18" charset="-120"/>
              </a:rPr>
              <a:t>性騷擾防治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措施申訴及處理要點</a:t>
            </a:r>
            <a:endParaRPr lang="en-US" altLang="zh-TW" sz="26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zh-TW" sz="2600" dirty="0">
                <a:latin typeface="王漢宗特圓體繁" pitchFamily="18" charset="-120"/>
                <a:ea typeface="王漢宗特圓體繁" pitchFamily="18" charset="-120"/>
              </a:rPr>
              <a:t>法務部與所屬機關性騷擾防治</a:t>
            </a:r>
            <a:r>
              <a:rPr lang="zh-TW" altLang="en-US" sz="2600" dirty="0">
                <a:latin typeface="王漢宗特圓體繁" pitchFamily="18" charset="-120"/>
                <a:ea typeface="王漢宗特圓體繁" pitchFamily="18" charset="-120"/>
              </a:rPr>
              <a:t>措施申訴及處理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要點</a:t>
            </a:r>
            <a:endParaRPr lang="en-US" altLang="zh-TW" sz="2600" dirty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zh-TW" sz="2600" dirty="0" smtClean="0">
                <a:latin typeface="王漢宗特圓體繁" pitchFamily="18" charset="-120"/>
                <a:ea typeface="王漢宗特圓體繁" pitchFamily="18" charset="-120"/>
              </a:rPr>
              <a:t>公務人員</a:t>
            </a:r>
            <a:r>
              <a:rPr lang="zh-TW" altLang="zh-TW" sz="2600" dirty="0">
                <a:latin typeface="王漢宗特圓體繁" pitchFamily="18" charset="-120"/>
                <a:ea typeface="王漢宗特圓體繁" pitchFamily="18" charset="-120"/>
              </a:rPr>
              <a:t>考試錄取人員訓練期間遭受性騷擾事件</a:t>
            </a:r>
            <a:r>
              <a:rPr lang="zh-TW" altLang="zh-TW" sz="2600" dirty="0" smtClean="0">
                <a:latin typeface="王漢宗特圓體繁" pitchFamily="18" charset="-120"/>
                <a:ea typeface="王漢宗特圓體繁" pitchFamily="18" charset="-120"/>
              </a:rPr>
              <a:t>處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理</a:t>
            </a:r>
            <a:r>
              <a:rPr lang="zh-TW" altLang="zh-TW" sz="2600" dirty="0" smtClean="0">
                <a:latin typeface="王漢宗特圓體繁" pitchFamily="18" charset="-120"/>
                <a:ea typeface="王漢宗特圓體繁" pitchFamily="18" charset="-120"/>
              </a:rPr>
              <a:t>須知</a:t>
            </a:r>
            <a:endParaRPr lang="zh-TW" altLang="zh-TW" sz="2600" dirty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buClrTx/>
              <a:buFont typeface="Wingdings" pitchFamily="2" charset="2"/>
              <a:buChar char="u"/>
            </a:pPr>
            <a:endParaRPr lang="zh-TW" altLang="en-US" sz="2800" dirty="0">
              <a:latin typeface="王漢宗特圓體繁" pitchFamily="18" charset="-120"/>
              <a:ea typeface="王漢宗特圓體繁" pitchFamily="18" charset="-120"/>
            </a:endParaRPr>
          </a:p>
          <a:p>
            <a:pPr marL="82296" indent="0">
              <a:buClrTx/>
              <a:buNone/>
            </a:pPr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1979712" y="1520788"/>
            <a:ext cx="3888432" cy="756084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 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三、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法令依據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04256" cy="30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0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0913" y="1788034"/>
            <a:ext cx="7498080" cy="42844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ClrTx/>
              <a:buNone/>
            </a:pPr>
            <a:r>
              <a:rPr lang="zh-TW" altLang="en-US" sz="2000" dirty="0" smtClean="0"/>
              <a:t>                </a:t>
            </a:r>
            <a:endParaRPr lang="zh-TW" altLang="en-US" sz="18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979712" y="1391990"/>
            <a:ext cx="4248472" cy="792088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四、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性騷擾防治措施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37" y="2348880"/>
            <a:ext cx="8191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483768" y="2420888"/>
            <a:ext cx="60837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dirty="0" smtClean="0">
                <a:latin typeface="王漢宗細圓體繁" pitchFamily="18" charset="-120"/>
                <a:ea typeface="王漢宗細圓體繁" pitchFamily="18" charset="-120"/>
              </a:rPr>
              <a:t>應訂定性騷擾防治措施、申訴及懲戒辦法並公開揭示</a:t>
            </a:r>
            <a:endParaRPr lang="zh-TW" altLang="en-U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王漢宗細圓體繁" pitchFamily="18" charset="-120"/>
              <a:ea typeface="王漢宗細圓體繁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28796" y="2996952"/>
            <a:ext cx="63401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知悉性騷擾情形時，應採取立即有效之糾正及補救措施</a:t>
            </a:r>
          </a:p>
        </p:txBody>
      </p:sp>
      <p:sp>
        <p:nvSpPr>
          <p:cNvPr id="11" name="矩形 10"/>
          <p:cNvSpPr/>
          <p:nvPr/>
        </p:nvSpPr>
        <p:spPr>
          <a:xfrm>
            <a:off x="2523758" y="3502221"/>
            <a:ext cx="60837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應設立性騷擾申訴專線、傳真、專用信箱或電子信箱</a:t>
            </a:r>
          </a:p>
        </p:txBody>
      </p:sp>
      <p:sp>
        <p:nvSpPr>
          <p:cNvPr id="12" name="矩形 11"/>
          <p:cNvSpPr/>
          <p:nvPr/>
        </p:nvSpPr>
        <p:spPr>
          <a:xfrm>
            <a:off x="2528796" y="4062563"/>
            <a:ext cx="53142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進行相關宣導並鼓勵參與性騷擾防治教育訓練</a:t>
            </a:r>
          </a:p>
        </p:txBody>
      </p:sp>
      <p:sp>
        <p:nvSpPr>
          <p:cNvPr id="13" name="矩形 12"/>
          <p:cNvSpPr/>
          <p:nvPr/>
        </p:nvSpPr>
        <p:spPr>
          <a:xfrm>
            <a:off x="2551940" y="4615073"/>
            <a:ext cx="32624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依法提供當事人適當之協助</a:t>
            </a:r>
          </a:p>
        </p:txBody>
      </p:sp>
      <p:sp>
        <p:nvSpPr>
          <p:cNvPr id="14" name="矩形 13"/>
          <p:cNvSpPr/>
          <p:nvPr/>
        </p:nvSpPr>
        <p:spPr>
          <a:xfrm>
            <a:off x="2528796" y="5229200"/>
            <a:ext cx="50577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發生性騷擾情事時，不得為不當之差別待遇</a:t>
            </a:r>
          </a:p>
        </p:txBody>
      </p:sp>
    </p:spTree>
    <p:extLst>
      <p:ext uri="{BB962C8B-B14F-4D97-AF65-F5344CB8AC3E}">
        <p14:creationId xmlns:p14="http://schemas.microsoft.com/office/powerpoint/2010/main" val="20801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3705" y="1776658"/>
            <a:ext cx="7498080" cy="46805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ClrTx/>
              <a:buNone/>
            </a:pPr>
            <a:r>
              <a:rPr lang="zh-TW" altLang="en-US" sz="2000" dirty="0" smtClean="0"/>
              <a:t>                </a:t>
            </a:r>
            <a:endParaRPr lang="zh-TW" altLang="en-US" sz="18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865928" y="1344610"/>
            <a:ext cx="6840760" cy="864096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五、</a:t>
            </a: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知悉有性騷擾情形時，應採取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立即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   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有效</a:t>
            </a: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之糾正及補救措施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40949" y="2471619"/>
            <a:ext cx="45704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dirty="0"/>
              <a:t>制止糾正加害人不當行為，並追蹤告誡效果</a:t>
            </a:r>
          </a:p>
        </p:txBody>
      </p:sp>
      <p:sp>
        <p:nvSpPr>
          <p:cNvPr id="10" name="矩形 9"/>
          <p:cNvSpPr/>
          <p:nvPr/>
        </p:nvSpPr>
        <p:spPr>
          <a:xfrm>
            <a:off x="1945249" y="2955498"/>
            <a:ext cx="24929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dirty="0"/>
              <a:t>啟動申訴調查處理機制</a:t>
            </a:r>
          </a:p>
        </p:txBody>
      </p:sp>
      <p:sp>
        <p:nvSpPr>
          <p:cNvPr id="11" name="矩形 10"/>
          <p:cNvSpPr/>
          <p:nvPr/>
        </p:nvSpPr>
        <p:spPr>
          <a:xfrm>
            <a:off x="1988066" y="3324830"/>
            <a:ext cx="6832406" cy="15286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ts val="2800"/>
              </a:lnSpc>
            </a:pPr>
            <a:r>
              <a:rPr lang="zh-TW" altLang="zh-TW" dirty="0"/>
              <a:t>設身處地主動關懷被騷擾者之感受，採取適當措施，給予</a:t>
            </a:r>
            <a:r>
              <a:rPr lang="zh-TW" altLang="zh-TW" dirty="0" smtClean="0"/>
              <a:t>完善保障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285750" indent="-285750">
              <a:lnSpc>
                <a:spcPts val="2800"/>
              </a:lnSpc>
              <a:buFont typeface="Wingdings" pitchFamily="2" charset="2"/>
              <a:buChar char="l"/>
            </a:pPr>
            <a:r>
              <a:rPr lang="zh-TW" altLang="zh-TW" dirty="0" smtClean="0"/>
              <a:t>保護被害人安全及隱私，避免二度傷害</a:t>
            </a:r>
            <a:endParaRPr lang="en-US" altLang="zh-TW" dirty="0"/>
          </a:p>
          <a:p>
            <a:pPr marL="285750" indent="-285750">
              <a:lnSpc>
                <a:spcPts val="2800"/>
              </a:lnSpc>
              <a:buFont typeface="Wingdings" pitchFamily="2" charset="2"/>
              <a:buChar char="l"/>
            </a:pPr>
            <a:r>
              <a:rPr lang="zh-TW" altLang="zh-TW" dirty="0" smtClean="0"/>
              <a:t>視</a:t>
            </a:r>
            <a:r>
              <a:rPr lang="zh-TW" altLang="zh-TW" dirty="0"/>
              <a:t>被害人身心狀況及需要，適時提供關懷協助或心理諮商資源轉介</a:t>
            </a:r>
          </a:p>
        </p:txBody>
      </p:sp>
      <p:sp>
        <p:nvSpPr>
          <p:cNvPr id="12" name="矩形 11"/>
          <p:cNvSpPr/>
          <p:nvPr/>
        </p:nvSpPr>
        <p:spPr>
          <a:xfrm>
            <a:off x="1986753" y="4843142"/>
            <a:ext cx="38779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dirty="0"/>
              <a:t>檢視場域空間的安全，避免再度</a:t>
            </a:r>
            <a:r>
              <a:rPr lang="zh-TW" altLang="zh-TW" dirty="0" smtClean="0"/>
              <a:t>發生</a:t>
            </a:r>
            <a:endParaRPr lang="zh-TW" altLang="zh-TW" dirty="0"/>
          </a:p>
        </p:txBody>
      </p:sp>
      <p:sp>
        <p:nvSpPr>
          <p:cNvPr id="13" name="矩形 12"/>
          <p:cNvSpPr/>
          <p:nvPr/>
        </p:nvSpPr>
        <p:spPr>
          <a:xfrm>
            <a:off x="1986753" y="5480937"/>
            <a:ext cx="48013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dirty="0"/>
              <a:t>加強教育訓練及宣導，重申禁止性騷擾之聲明</a:t>
            </a:r>
          </a:p>
        </p:txBody>
      </p:sp>
      <p:sp>
        <p:nvSpPr>
          <p:cNvPr id="4" name="六角星形 3"/>
          <p:cNvSpPr/>
          <p:nvPr/>
        </p:nvSpPr>
        <p:spPr>
          <a:xfrm>
            <a:off x="1475656" y="2389795"/>
            <a:ext cx="306897" cy="437218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六角星形 13"/>
          <p:cNvSpPr/>
          <p:nvPr/>
        </p:nvSpPr>
        <p:spPr>
          <a:xfrm>
            <a:off x="1475656" y="2907617"/>
            <a:ext cx="306897" cy="43721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六角星形 15"/>
          <p:cNvSpPr/>
          <p:nvPr/>
        </p:nvSpPr>
        <p:spPr>
          <a:xfrm>
            <a:off x="1475656" y="3393831"/>
            <a:ext cx="306897" cy="4372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六角星形 16"/>
          <p:cNvSpPr/>
          <p:nvPr/>
        </p:nvSpPr>
        <p:spPr>
          <a:xfrm>
            <a:off x="1501124" y="4763978"/>
            <a:ext cx="306897" cy="437218"/>
          </a:xfrm>
          <a:prstGeom prst="star6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六角星形 17"/>
          <p:cNvSpPr/>
          <p:nvPr/>
        </p:nvSpPr>
        <p:spPr>
          <a:xfrm>
            <a:off x="1519779" y="5413051"/>
            <a:ext cx="306897" cy="43721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763" y="1772816"/>
            <a:ext cx="7704856" cy="447204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ClrTx/>
              <a:buNone/>
            </a:pPr>
            <a:r>
              <a:rPr lang="zh-TW" altLang="en-US" sz="2000" dirty="0" smtClean="0"/>
              <a:t>                </a:t>
            </a:r>
            <a:endParaRPr lang="zh-TW" altLang="en-US" sz="18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907704" y="1417638"/>
            <a:ext cx="4104456" cy="720080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六、性騷擾調查處理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331639" y="2204864"/>
            <a:ext cx="1263621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組成性騷擾申訴處理會進行調查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664507" y="2420888"/>
            <a:ext cx="323317" cy="35031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001076" y="2204864"/>
            <a:ext cx="1368152" cy="8633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申訴調查小組調查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報告</a:t>
            </a:r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提申處會審議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92" y="2420888"/>
            <a:ext cx="38260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4788024" y="2204864"/>
            <a:ext cx="1365131" cy="859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申處</a:t>
            </a:r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會應作成懲處或其他處理之建議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97" y="2420888"/>
            <a:ext cx="3778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6585623" y="2204864"/>
            <a:ext cx="938706" cy="8633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審議結果通知當事人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956796" y="2204864"/>
            <a:ext cx="100769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追蹤、考核及監督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71" y="2420888"/>
            <a:ext cx="3778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1312113" y="3140968"/>
            <a:ext cx="1459687" cy="19442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2929885" y="3140968"/>
            <a:ext cx="1588493" cy="72008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4697629" y="3140968"/>
            <a:ext cx="1564625" cy="108317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444208" y="3140969"/>
            <a:ext cx="1296144" cy="108317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855970" y="3140968"/>
            <a:ext cx="1108518" cy="175432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855970" y="3140968"/>
            <a:ext cx="1036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機關應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採取事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後之追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蹤、考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核及監督，確保懲處或處理措施有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效執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行，避免相同案件或有報復情事之發生。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419360" y="5149641"/>
            <a:ext cx="1245147" cy="101566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保護當事人與受邀協助調查之個人隱私，及其他人格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001076" y="3140968"/>
            <a:ext cx="14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調查小組調查結束後，應作成調查報告移送申處會審議。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2113" y="3140968"/>
            <a:ext cx="1445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機關受理申訴案件，應提送申處會召集人於七日內指派三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人以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上委員組成申訴調查小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組進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查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成員應有具備性別意識之外部專業人士，且女性委員比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例不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得低於二分之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697629" y="3186842"/>
            <a:ext cx="1510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處會應參考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調查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小組之調查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，為附理由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之決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議，並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得作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成懲處或其他處理之建議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021708" y="4005064"/>
            <a:ext cx="1404846" cy="193899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召開會議時，得通知當事人及關係人到場說明，給予雙方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人充分陳述意見及答辯之機會，除有詢問當事人之必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要外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，應避免重複詢問或使其對質，並得邀請具相關學識經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驗者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457214" y="3208483"/>
            <a:ext cx="1212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關應將申處會之決議以書面通知申訴人、被申訴人及相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關機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關。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782040" y="4365104"/>
            <a:ext cx="1404846" cy="175432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經調查認定屬性騷擾之案件，應視情節輕重，對行為人為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適當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之懲處，並給予被害人對行為人之懲處額度有陳述意見之機會，納入最終懲處決定之參考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444208" y="4391970"/>
            <a:ext cx="1296144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機關不得因員工提出性騷擾申訴或協助他人申訴而予以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解僱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、調職或其他不利之處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11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77" y1="1840" x2="3077" y2="1840"/>
                        <a14:foregroundMark x1="9371" y1="1840" x2="9371" y2="1840"/>
                        <a14:foregroundMark x1="3497" y1="10123" x2="3497" y2="10123"/>
                        <a14:foregroundMark x1="3776" y1="42791" x2="3776" y2="42791"/>
                        <a14:foregroundMark x1="6993" y1="51840" x2="6993" y2="51840"/>
                        <a14:foregroundMark x1="9091" y1="64724" x2="9091" y2="64724"/>
                        <a14:foregroundMark x1="10769" y1="71626" x2="10769" y2="71626"/>
                        <a14:foregroundMark x1="14266" y1="75307" x2="14266" y2="75307"/>
                        <a14:foregroundMark x1="4476" y1="74080" x2="4476" y2="74080"/>
                        <a14:foregroundMark x1="1818" y1="76074" x2="1818" y2="76074"/>
                        <a14:foregroundMark x1="699" y1="68252" x2="699" y2="68252"/>
                        <a14:foregroundMark x1="1958" y1="63344" x2="1958" y2="63344"/>
                        <a14:foregroundMark x1="3077" y1="57669" x2="3077" y2="57669"/>
                        <a14:foregroundMark x1="5734" y1="57669" x2="5734" y2="57669"/>
                        <a14:foregroundMark x1="9790" y1="59969" x2="9790" y2="59969"/>
                        <a14:foregroundMark x1="5455" y1="63957" x2="5455" y2="63957"/>
                        <a14:foregroundMark x1="6993" y1="69632" x2="6993" y2="69632"/>
                        <a14:foregroundMark x1="88671" y1="96012" x2="88671" y2="96012"/>
                        <a14:foregroundMark x1="89790" y1="87577" x2="89790" y2="87577"/>
                        <a14:foregroundMark x1="93147" y1="84816" x2="93147" y2="84816"/>
                        <a14:foregroundMark x1="96923" y1="79601" x2="96923" y2="79601"/>
                        <a14:foregroundMark x1="98741" y1="76227" x2="98741" y2="76227"/>
                        <a14:foregroundMark x1="73846" y1="91104" x2="73846" y2="91104"/>
                        <a14:foregroundMark x1="57902" y1="94018" x2="57902" y2="94018"/>
                        <a14:foregroundMark x1="51329" y1="93405" x2="51329" y2="93405"/>
                        <a14:foregroundMark x1="47832" y1="96472" x2="47832" y2="96472"/>
                        <a14:foregroundMark x1="58741" y1="96779" x2="58741" y2="96779"/>
                        <a14:foregroundMark x1="77483" y1="97239" x2="77483" y2="97239"/>
                        <a14:foregroundMark x1="86853" y1="96626" x2="86853" y2="96626"/>
                        <a14:foregroundMark x1="95944" y1="95399" x2="95944" y2="95399"/>
                        <a14:foregroundMark x1="97203" y1="98466" x2="97203" y2="98466"/>
                        <a14:foregroundMark x1="98042" y1="93405" x2="98042" y2="93405"/>
                        <a14:foregroundMark x1="96084" y1="86196" x2="96084" y2="86196"/>
                        <a14:foregroundMark x1="98462" y1="83896" x2="98462" y2="83896"/>
                        <a14:foregroundMark x1="86434" y1="90951" x2="86434" y2="90951"/>
                        <a14:foregroundMark x1="84336" y1="89724" x2="84336" y2="89724"/>
                        <a14:foregroundMark x1="76503" y1="93098" x2="76503" y2="93098"/>
                        <a14:foregroundMark x1="67832" y1="98006" x2="67832" y2="98006"/>
                        <a14:foregroundMark x1="73007" y1="98160" x2="73007" y2="98160"/>
                        <a14:foregroundMark x1="81818" y1="97393" x2="81818" y2="97393"/>
                        <a14:foregroundMark x1="83636" y1="94785" x2="83636" y2="94785"/>
                        <a14:foregroundMark x1="91748" y1="91104" x2="91748" y2="91104"/>
                        <a14:foregroundMark x1="93007" y1="96779" x2="93007" y2="96779"/>
                        <a14:foregroundMark x1="95664" y1="89877" x2="95664" y2="89877"/>
                        <a14:foregroundMark x1="97762" y1="88497" x2="98182" y2="88497"/>
                        <a14:foregroundMark x1="55804" y1="98006" x2="55804" y2="98006"/>
                        <a14:foregroundMark x1="63217" y1="97393" x2="63217" y2="97393"/>
                        <a14:foregroundMark x1="24755" y1="98466" x2="24755" y2="98466"/>
                        <a14:foregroundMark x1="22517" y1="98620" x2="22517" y2="98620"/>
                        <a14:foregroundMark x1="2657" y1="94785" x2="2657" y2="94785"/>
                        <a14:foregroundMark x1="5175" y1="98620" x2="5175" y2="98620"/>
                        <a14:foregroundMark x1="6853" y1="95245" x2="6853" y2="95245"/>
                        <a14:foregroundMark x1="5455" y1="93712" x2="5455" y2="93712"/>
                        <a14:foregroundMark x1="1678" y1="90491" x2="1678" y2="90491"/>
                        <a14:foregroundMark x1="2378" y1="86350" x2="2378" y2="86350"/>
                        <a14:foregroundMark x1="6014" y1="75307" x2="6014" y2="75307"/>
                        <a14:foregroundMark x1="9930" y1="75000" x2="9930" y2="75000"/>
                        <a14:foregroundMark x1="13846" y1="77301" x2="13846" y2="77301"/>
                        <a14:foregroundMark x1="15105" y1="70552" x2="15105" y2="70552"/>
                        <a14:foregroundMark x1="14126" y1="64110" x2="14126" y2="64110"/>
                        <a14:foregroundMark x1="11748" y1="59356" x2="11748" y2="59356"/>
                        <a14:foregroundMark x1="9930" y1="52914" x2="9930" y2="52914"/>
                        <a14:foregroundMark x1="2937" y1="53067" x2="2937" y2="53067"/>
                        <a14:foregroundMark x1="5455" y1="46933" x2="5455" y2="46933"/>
                        <a14:foregroundMark x1="6853" y1="39877" x2="6853" y2="39877"/>
                        <a14:foregroundMark x1="6713" y1="34049" x2="6713" y2="34049"/>
                        <a14:foregroundMark x1="3636" y1="27147" x2="3636" y2="27147"/>
                        <a14:foregroundMark x1="9930" y1="17178" x2="9930" y2="17178"/>
                        <a14:foregroundMark x1="11329" y1="10890" x2="11748" y2="10276"/>
                        <a14:foregroundMark x1="13566" y1="6902" x2="13566" y2="6902"/>
                        <a14:foregroundMark x1="15664" y1="2147" x2="15664" y2="2147"/>
                        <a14:foregroundMark x1="10350" y1="5521" x2="10350" y2="5521"/>
                        <a14:foregroundMark x1="3916" y1="6135" x2="3916" y2="6135"/>
                        <a14:foregroundMark x1="7832" y1="15031" x2="7832" y2="15031"/>
                        <a14:foregroundMark x1="4895" y1="16258" x2="4895" y2="16258"/>
                        <a14:foregroundMark x1="2378" y1="21012" x2="2378" y2="21012"/>
                        <a14:foregroundMark x1="6154" y1="22699" x2="6154" y2="22699"/>
                        <a14:foregroundMark x1="9091" y1="26534" x2="9091" y2="26534"/>
                        <a14:foregroundMark x1="6154" y1="29294" x2="6154" y2="29294"/>
                        <a14:foregroundMark x1="1958" y1="31902" x2="1958" y2="31902"/>
                        <a14:foregroundMark x1="4755" y1="37883" x2="4755" y2="37883"/>
                        <a14:foregroundMark x1="2937" y1="40951" x2="2937" y2="41718"/>
                        <a14:foregroundMark x1="9790" y1="47393" x2="9790" y2="47393"/>
                        <a14:foregroundMark x1="1818" y1="48466" x2="1818" y2="48466"/>
                        <a14:foregroundMark x1="87273" y1="8896" x2="87273" y2="8896"/>
                        <a14:foregroundMark x1="93566" y1="4755" x2="93566" y2="4755"/>
                        <a14:foregroundMark x1="96923" y1="1994" x2="96923" y2="1994"/>
                        <a14:foregroundMark x1="98601" y1="3988" x2="98601" y2="3988"/>
                        <a14:foregroundMark x1="95524" y1="8742" x2="95524" y2="8742"/>
                        <a14:foregroundMark x1="93846" y1="12423" x2="93846" y2="12423"/>
                        <a14:foregroundMark x1="92308" y1="15644" x2="92308" y2="15644"/>
                        <a14:foregroundMark x1="88671" y1="19172" x2="88671" y2="19172"/>
                        <a14:foregroundMark x1="82378" y1="15798" x2="82378" y2="15798"/>
                        <a14:foregroundMark x1="81399" y1="7362" x2="81399" y2="7362"/>
                        <a14:foregroundMark x1="83916" y1="5215" x2="83916" y2="5215"/>
                        <a14:foregroundMark x1="87552" y1="4601" x2="87552" y2="4601"/>
                        <a14:foregroundMark x1="4196" y1="97699" x2="4196" y2="97699"/>
                        <a14:foregroundMark x1="2937" y1="97853" x2="2937" y2="97853"/>
                        <a14:foregroundMark x1="1818" y1="97086" x2="1818" y2="97086"/>
                        <a14:foregroundMark x1="1259" y1="78681" x2="1259" y2="78681"/>
                        <a14:foregroundMark x1="5594" y1="73466" x2="5594" y2="73466"/>
                        <a14:foregroundMark x1="10070" y1="75767" x2="10070" y2="75767"/>
                        <a14:foregroundMark x1="12448" y1="74693" x2="12448" y2="74693"/>
                        <a14:foregroundMark x1="14685" y1="72853" x2="14685" y2="72853"/>
                        <a14:foregroundMark x1="5455" y1="67485" x2="5455" y2="67485"/>
                        <a14:foregroundMark x1="1958" y1="69479" x2="1958" y2="69479"/>
                        <a14:foregroundMark x1="1818" y1="71626" x2="1818" y2="71626"/>
                        <a14:foregroundMark x1="1119" y1="11043" x2="1119" y2="11043"/>
                        <a14:foregroundMark x1="1259" y1="14264" x2="1259" y2="14264"/>
                        <a14:foregroundMark x1="1259" y1="16258" x2="1259" y2="16258"/>
                        <a14:foregroundMark x1="3916" y1="16564" x2="3916" y2="16564"/>
                        <a14:foregroundMark x1="2098" y1="9049" x2="2098" y2="9049"/>
                        <a14:foregroundMark x1="1119" y1="7669" x2="1119" y2="7669"/>
                        <a14:foregroundMark x1="1119" y1="4908" x2="1119" y2="4908"/>
                        <a14:foregroundMark x1="1958" y1="2147" x2="1958" y2="2147"/>
                        <a14:foregroundMark x1="5455" y1="613" x2="5455" y2="613"/>
                        <a14:foregroundMark x1="5455" y1="2761" x2="5455" y2="2761"/>
                        <a14:foregroundMark x1="8671" y1="3221" x2="8671" y2="3221"/>
                        <a14:foregroundMark x1="8811" y1="3221" x2="8811" y2="3221"/>
                        <a14:foregroundMark x1="7273" y1="5982" x2="7273" y2="5982"/>
                        <a14:foregroundMark x1="8252" y1="6135" x2="8252" y2="6135"/>
                        <a14:foregroundMark x1="8531" y1="9509" x2="8531" y2="9509"/>
                        <a14:foregroundMark x1="10769" y1="7515" x2="11189" y2="6902"/>
                        <a14:foregroundMark x1="4336" y1="13650" x2="4336" y2="13650"/>
                        <a14:foregroundMark x1="4895" y1="21933" x2="4895" y2="21933"/>
                        <a14:foregroundMark x1="5734" y1="21626" x2="5734" y2="21626"/>
                        <a14:foregroundMark x1="5175" y1="27147" x2="5175" y2="27147"/>
                        <a14:foregroundMark x1="80839" y1="93712" x2="80839" y2="93712"/>
                        <a14:foregroundMark x1="88252" y1="93865" x2="88252" y2="93865"/>
                        <a14:foregroundMark x1="89930" y1="93405" x2="89930" y2="93405"/>
                        <a14:foregroundMark x1="91888" y1="92638" x2="91888" y2="92638"/>
                        <a14:foregroundMark x1="94685" y1="89877" x2="94685" y2="89877"/>
                        <a14:foregroundMark x1="92587" y1="85123" x2="92587" y2="85123"/>
                        <a14:foregroundMark x1="96084" y1="81442" x2="96084" y2="81442"/>
                        <a14:foregroundMark x1="80699" y1="89571" x2="80699" y2="89571"/>
                        <a14:foregroundMark x1="65035" y1="94632" x2="65035" y2="94632"/>
                        <a14:foregroundMark x1="60280" y1="95706" x2="60280" y2="95706"/>
                        <a14:foregroundMark x1="54406" y1="92485" x2="54406" y2="92485"/>
                        <a14:foregroundMark x1="52867" y1="97239" x2="52867" y2="97239"/>
                        <a14:foregroundMark x1="91189" y1="6748" x2="91189" y2="6748"/>
                        <a14:foregroundMark x1="97902" y1="8742" x2="97902" y2="8742"/>
                        <a14:foregroundMark x1="91469" y1="3834" x2="91469" y2="3834"/>
                        <a14:foregroundMark x1="88531" y1="15644" x2="88531" y2="15644"/>
                        <a14:foregroundMark x1="83077" y1="9356" x2="83077" y2="9356"/>
                        <a14:backgroundMark x1="27273" y1="10429" x2="27273" y2="10429"/>
                        <a14:backgroundMark x1="31049" y1="9969" x2="31049" y2="9969"/>
                        <a14:backgroundMark x1="35385" y1="9509" x2="35385" y2="9509"/>
                        <a14:backgroundMark x1="42657" y1="9049" x2="42657" y2="9049"/>
                        <a14:backgroundMark x1="54406" y1="8129" x2="54406" y2="8129"/>
                        <a14:backgroundMark x1="59161" y1="7362" x2="59161" y2="7362"/>
                        <a14:backgroundMark x1="31748" y1="20245" x2="31748" y2="20245"/>
                        <a14:backgroundMark x1="43217" y1="19632" x2="43217" y2="19632"/>
                        <a14:backgroundMark x1="40839" y1="24233" x2="40839" y2="24233"/>
                        <a14:backgroundMark x1="46434" y1="8589" x2="46434" y2="8589"/>
                        <a14:backgroundMark x1="53427" y1="9509" x2="53427" y2="9509"/>
                        <a14:backgroundMark x1="32308" y1="11043" x2="32308" y2="11043"/>
                        <a14:backgroundMark x1="59580" y1="19172" x2="59580" y2="19172"/>
                        <a14:backgroundMark x1="66993" y1="20399" x2="66993" y2="20399"/>
                        <a14:backgroundMark x1="51888" y1="20399" x2="51888" y2="20399"/>
                        <a14:backgroundMark x1="52867" y1="16871" x2="52867" y2="16871"/>
                        <a14:backgroundMark x1="47972" y1="17945" x2="47972" y2="17945"/>
                        <a14:backgroundMark x1="38322" y1="9509" x2="38322" y2="9509"/>
                        <a14:backgroundMark x1="52727" y1="25307" x2="52727" y2="25307"/>
                        <a14:backgroundMark x1="63497" y1="24233" x2="63497" y2="24233"/>
                        <a14:backgroundMark x1="70070" y1="23160" x2="70070" y2="23160"/>
                        <a14:backgroundMark x1="71888" y1="23313" x2="71888" y2="23313"/>
                        <a14:backgroundMark x1="69231" y1="22239" x2="69231" y2="22239"/>
                        <a14:backgroundMark x1="67692" y1="24387" x2="67692" y2="24387"/>
                        <a14:backgroundMark x1="30629" y1="24693" x2="30629" y2="24693"/>
                        <a14:backgroundMark x1="34685" y1="25767" x2="34685" y2="25767"/>
                        <a14:backgroundMark x1="44895" y1="25920" x2="44895" y2="25920"/>
                        <a14:backgroundMark x1="60839" y1="16104" x2="60839" y2="16104"/>
                        <a14:backgroundMark x1="57622" y1="17485" x2="57622" y2="17485"/>
                        <a14:backgroundMark x1="61259" y1="18405" x2="61259" y2="18405"/>
                        <a14:backgroundMark x1="62517" y1="19632" x2="62517" y2="20245"/>
                        <a14:backgroundMark x1="54685" y1="19632" x2="54685" y2="19632"/>
                        <a14:backgroundMark x1="58182" y1="17638" x2="58182" y2="17638"/>
                        <a14:backgroundMark x1="45175" y1="24233" x2="45175" y2="24233"/>
                        <a14:backgroundMark x1="42797" y1="25153" x2="42797" y2="25153"/>
                        <a14:backgroundMark x1="56503" y1="23620" x2="56503" y2="23620"/>
                        <a14:backgroundMark x1="71888" y1="19939" x2="71888" y2="19939"/>
                        <a14:backgroundMark x1="71748" y1="17791" x2="71748" y2="17791"/>
                        <a14:backgroundMark x1="45455" y1="19172" x2="45455" y2="19172"/>
                        <a14:backgroundMark x1="45315" y1="18558" x2="45315" y2="18558"/>
                        <a14:backgroundMark x1="26014" y1="11656" x2="26014" y2="11656"/>
                        <a14:backgroundMark x1="36643" y1="35123" x2="36643" y2="35123"/>
                        <a14:backgroundMark x1="44196" y1="33129" x2="44196" y2="33129"/>
                        <a14:backgroundMark x1="52867" y1="32822" x2="52867" y2="32822"/>
                        <a14:backgroundMark x1="61818" y1="31442" x2="61818" y2="31442"/>
                        <a14:backgroundMark x1="70490" y1="31288" x2="70490" y2="31288"/>
                        <a14:backgroundMark x1="56364" y1="32515" x2="56364" y2="32515"/>
                        <a14:backgroundMark x1="26713" y1="34663" x2="26713" y2="34663"/>
                        <a14:backgroundMark x1="24755" y1="37423" x2="24755" y2="37423"/>
                        <a14:backgroundMark x1="24615" y1="33896" x2="24615" y2="33896"/>
                        <a14:backgroundMark x1="29650" y1="37577" x2="29650" y2="37577"/>
                        <a14:backgroundMark x1="30909" y1="38650" x2="30909" y2="38650"/>
                        <a14:backgroundMark x1="36643" y1="36810" x2="36643" y2="36810"/>
                        <a14:backgroundMark x1="37343" y1="48313" x2="37343" y2="48313"/>
                        <a14:backgroundMark x1="54406" y1="48773" x2="54406" y2="48773"/>
                        <a14:backgroundMark x1="67552" y1="49080" x2="67552" y2="49080"/>
                        <a14:backgroundMark x1="72587" y1="49233" x2="72587" y2="49233"/>
                        <a14:backgroundMark x1="67413" y1="54448" x2="67413" y2="54448"/>
                        <a14:backgroundMark x1="48392" y1="54601" x2="48392" y2="54601"/>
                        <a14:backgroundMark x1="50350" y1="56595" x2="50350" y2="56595"/>
                        <a14:backgroundMark x1="65035" y1="57209" x2="65035" y2="57209"/>
                        <a14:backgroundMark x1="70769" y1="56288" x2="70769" y2="56288"/>
                        <a14:backgroundMark x1="72168" y1="53528" x2="72168" y2="53528"/>
                        <a14:backgroundMark x1="78042" y1="50460" x2="78042" y2="50460"/>
                        <a14:backgroundMark x1="83497" y1="55061" x2="83497" y2="55061"/>
                        <a14:backgroundMark x1="82098" y1="60736" x2="82098" y2="60736"/>
                        <a14:backgroundMark x1="72448" y1="60583" x2="72448" y2="60583"/>
                        <a14:backgroundMark x1="60000" y1="59816" x2="60000" y2="59816"/>
                        <a14:backgroundMark x1="54965" y1="58589" x2="54965" y2="58589"/>
                        <a14:backgroundMark x1="60140" y1="51840" x2="60140" y2="51840"/>
                        <a14:backgroundMark x1="71469" y1="51687" x2="71469" y2="51687"/>
                        <a14:backgroundMark x1="83077" y1="49693" x2="83776" y2="49693"/>
                        <a14:backgroundMark x1="89510" y1="48926" x2="89510" y2="48926"/>
                        <a14:backgroundMark x1="94406" y1="48313" x2="94406" y2="48313"/>
                        <a14:backgroundMark x1="94266" y1="48160" x2="94266" y2="48160"/>
                        <a14:backgroundMark x1="65874" y1="48313" x2="65874" y2="48313"/>
                        <a14:backgroundMark x1="46014" y1="49233" x2="46014" y2="49233"/>
                        <a14:backgroundMark x1="35804" y1="47086" x2="35804" y2="47086"/>
                        <a14:backgroundMark x1="29790" y1="47393" x2="29790" y2="47393"/>
                        <a14:backgroundMark x1="23776" y1="47086" x2="23776" y2="47086"/>
                        <a14:backgroundMark x1="22937" y1="46779" x2="22937" y2="46779"/>
                        <a14:backgroundMark x1="24196" y1="48466" x2="24196" y2="48466"/>
                        <a14:backgroundMark x1="23636" y1="49540" x2="23636" y2="49540"/>
                        <a14:backgroundMark x1="30909" y1="49080" x2="30909" y2="49080"/>
                        <a14:backgroundMark x1="33427" y1="49080" x2="34266" y2="48926"/>
                        <a14:backgroundMark x1="37762" y1="49693" x2="37762" y2="49693"/>
                        <a14:backgroundMark x1="47972" y1="49847" x2="47972" y2="49847"/>
                        <a14:backgroundMark x1="51608" y1="49847" x2="51608" y2="49847"/>
                        <a14:backgroundMark x1="53287" y1="46933" x2="53287" y2="46933"/>
                        <a14:backgroundMark x1="42657" y1="47546" x2="42657" y2="47546"/>
                        <a14:backgroundMark x1="46434" y1="46933" x2="46434" y2="46933"/>
                        <a14:backgroundMark x1="36503" y1="46319" x2="36503" y2="46319"/>
                        <a14:backgroundMark x1="31049" y1="46779" x2="31049" y2="46779"/>
                        <a14:backgroundMark x1="27832" y1="46933" x2="27832" y2="46933"/>
                        <a14:backgroundMark x1="23497" y1="48466" x2="23497" y2="48466"/>
                        <a14:backgroundMark x1="22238" y1="50460" x2="22238" y2="50460"/>
                        <a14:backgroundMark x1="51049" y1="59049" x2="51049" y2="59049"/>
                        <a14:backgroundMark x1="46573" y1="59202" x2="46573" y2="59202"/>
                        <a14:backgroundMark x1="67692" y1="59049" x2="67692" y2="59049"/>
                        <a14:backgroundMark x1="74545" y1="59969" x2="74545" y2="59969"/>
                        <a14:backgroundMark x1="81259" y1="60736" x2="81259" y2="60736"/>
                        <a14:backgroundMark x1="87273" y1="61963" x2="87273" y2="61963"/>
                        <a14:backgroundMark x1="90070" y1="61963" x2="90070" y2="61963"/>
                        <a14:backgroundMark x1="90769" y1="63497" x2="90769" y2="63497"/>
                        <a14:backgroundMark x1="85594" y1="64417" x2="85594" y2="64417"/>
                        <a14:backgroundMark x1="80699" y1="64110" x2="80699" y2="64110"/>
                        <a14:backgroundMark x1="84336" y1="63957" x2="84336" y2="63957"/>
                        <a14:backgroundMark x1="77343" y1="63344" x2="77343" y2="63344"/>
                        <a14:backgroundMark x1="76783" y1="62423" x2="76783" y2="62423"/>
                        <a14:backgroundMark x1="74825" y1="62577" x2="74825" y2="62577"/>
                        <a14:backgroundMark x1="74825" y1="63804" x2="74825" y2="63804"/>
                        <a14:backgroundMark x1="72168" y1="63497" x2="72168" y2="63497"/>
                        <a14:backgroundMark x1="93706" y1="53067" x2="93706" y2="53067"/>
                        <a14:backgroundMark x1="95944" y1="52147" x2="95944" y2="52147"/>
                        <a14:backgroundMark x1="95385" y1="50767" x2="95385" y2="50153"/>
                        <a14:backgroundMark x1="95385" y1="46472" x2="95385" y2="46472"/>
                        <a14:backgroundMark x1="96364" y1="45552" x2="96364" y2="45552"/>
                        <a14:backgroundMark x1="88811" y1="47546" x2="88811" y2="47546"/>
                        <a14:backgroundMark x1="87692" y1="46933" x2="86294" y2="46933"/>
                        <a14:backgroundMark x1="80699" y1="46779" x2="80699" y2="46779"/>
                        <a14:backgroundMark x1="54126" y1="33282" x2="54126" y2="33282"/>
                        <a14:backgroundMark x1="52727" y1="36503" x2="52727" y2="36503"/>
                        <a14:backgroundMark x1="50629" y1="37883" x2="50629" y2="37883"/>
                        <a14:backgroundMark x1="34266" y1="61963" x2="34266" y2="61963"/>
                        <a14:backgroundMark x1="30909" y1="62423" x2="30909" y2="62423"/>
                        <a14:backgroundMark x1="29790" y1="62423" x2="29790" y2="62423"/>
                        <a14:backgroundMark x1="28951" y1="63497" x2="28951" y2="63497"/>
                        <a14:backgroundMark x1="27972" y1="63497" x2="27972" y2="63497"/>
                        <a14:backgroundMark x1="28112" y1="63497" x2="28112" y2="63497"/>
                        <a14:backgroundMark x1="29091" y1="63037" x2="29091" y2="63037"/>
                        <a14:backgroundMark x1="29371" y1="59049" x2="29371" y2="59049"/>
                        <a14:backgroundMark x1="29371" y1="59049" x2="29371" y2="58436"/>
                        <a14:backgroundMark x1="29091" y1="57055" x2="29091" y2="57055"/>
                        <a14:backgroundMark x1="26713" y1="51687" x2="26713" y2="51687"/>
                        <a14:backgroundMark x1="23357" y1="52147" x2="23357" y2="52147"/>
                        <a14:backgroundMark x1="23077" y1="52147" x2="23077" y2="52147"/>
                        <a14:backgroundMark x1="22797" y1="52301" x2="22797" y2="52301"/>
                        <a14:backgroundMark x1="22517" y1="49693" x2="22517" y2="49693"/>
                        <a14:backgroundMark x1="22238" y1="47546" x2="22238" y2="47546"/>
                        <a14:backgroundMark x1="22238" y1="46779" x2="22238" y2="46779"/>
                        <a14:backgroundMark x1="22098" y1="46012" x2="22098" y2="46012"/>
                        <a14:backgroundMark x1="24196" y1="45706" x2="24196" y2="45706"/>
                        <a14:backgroundMark x1="24196" y1="45706" x2="24196" y2="45706"/>
                        <a14:backgroundMark x1="26154" y1="45706" x2="26154" y2="45706"/>
                        <a14:backgroundMark x1="26853" y1="45706" x2="26853" y2="45706"/>
                        <a14:backgroundMark x1="28531" y1="45552" x2="28531" y2="45552"/>
                        <a14:backgroundMark x1="32867" y1="45706" x2="32867" y2="45706"/>
                        <a14:backgroundMark x1="32867" y1="45706" x2="32867" y2="45706"/>
                        <a14:backgroundMark x1="34545" y1="46166" x2="34545" y2="46166"/>
                        <a14:backgroundMark x1="34965" y1="46166" x2="34965" y2="46166"/>
                        <a14:backgroundMark x1="35385" y1="46166" x2="36084" y2="46166"/>
                        <a14:backgroundMark x1="37343" y1="46166" x2="37343" y2="46166"/>
                        <a14:backgroundMark x1="39860" y1="46319" x2="39860" y2="46319"/>
                        <a14:backgroundMark x1="40280" y1="46319" x2="40979" y2="46319"/>
                        <a14:backgroundMark x1="44196" y1="46472" x2="44196" y2="46472"/>
                        <a14:backgroundMark x1="44755" y1="46319" x2="44755" y2="46319"/>
                        <a14:backgroundMark x1="46434" y1="46166" x2="47133" y2="46166"/>
                        <a14:backgroundMark x1="49091" y1="46166" x2="49091" y2="46166"/>
                        <a14:backgroundMark x1="49231" y1="46166" x2="49231" y2="46166"/>
                        <a14:backgroundMark x1="52587" y1="45552" x2="52587" y2="45552"/>
                        <a14:backgroundMark x1="53427" y1="45552" x2="54126" y2="45552"/>
                        <a14:backgroundMark x1="56224" y1="46012" x2="56224" y2="46012"/>
                        <a14:backgroundMark x1="57483" y1="46012" x2="57902" y2="46012"/>
                        <a14:backgroundMark x1="58881" y1="46012" x2="58881" y2="46012"/>
                        <a14:backgroundMark x1="59441" y1="46012" x2="59441" y2="46012"/>
                        <a14:backgroundMark x1="60140" y1="46012" x2="60839" y2="46166"/>
                        <a14:backgroundMark x1="66573" y1="46166" x2="66573" y2="46166"/>
                        <a14:backgroundMark x1="67552" y1="46166" x2="68252" y2="46166"/>
                        <a14:backgroundMark x1="70210" y1="46472" x2="70210" y2="46472"/>
                        <a14:backgroundMark x1="70909" y1="46472" x2="71888" y2="46779"/>
                        <a14:backgroundMark x1="73007" y1="46472" x2="68112" y2="47086"/>
                        <a14:backgroundMark x1="65874" y1="47393" x2="65874" y2="47393"/>
                        <a14:backgroundMark x1="64895" y1="47393" x2="64056" y2="46933"/>
                        <a14:backgroundMark x1="63077" y1="46166" x2="63077" y2="46166"/>
                        <a14:backgroundMark x1="64895" y1="46012" x2="64895" y2="46012"/>
                        <a14:backgroundMark x1="71329" y1="46012" x2="71329" y2="46012"/>
                        <a14:backgroundMark x1="72587" y1="46012" x2="73147" y2="46012"/>
                        <a14:backgroundMark x1="76084" y1="45706" x2="76084" y2="45706"/>
                        <a14:backgroundMark x1="76783" y1="45706" x2="77483" y2="46012"/>
                        <a14:backgroundMark x1="79161" y1="46012" x2="79161" y2="46012"/>
                        <a14:backgroundMark x1="82517" y1="46166" x2="82517" y2="46166"/>
                        <a14:backgroundMark x1="83497" y1="46319" x2="80140" y2="47393"/>
                        <a14:backgroundMark x1="85175" y1="46472" x2="86154" y2="46472"/>
                        <a14:backgroundMark x1="87413" y1="46472" x2="87413" y2="46472"/>
                        <a14:backgroundMark x1="88671" y1="46472" x2="89231" y2="46472"/>
                        <a14:backgroundMark x1="91329" y1="46319" x2="92308" y2="46319"/>
                        <a14:backgroundMark x1="93706" y1="46012" x2="93706" y2="46012"/>
                        <a14:backgroundMark x1="94126" y1="46012" x2="94126" y2="46012"/>
                        <a14:backgroundMark x1="94406" y1="45399" x2="94406" y2="45399"/>
                        <a14:backgroundMark x1="77762" y1="47546" x2="77762" y2="47546"/>
                        <a14:backgroundMark x1="73706" y1="47853" x2="73007" y2="47853"/>
                        <a14:backgroundMark x1="69371" y1="48160" x2="69371" y2="48160"/>
                        <a14:backgroundMark x1="48951" y1="61963" x2="48951" y2="61963"/>
                        <a14:backgroundMark x1="47133" y1="63190" x2="47133" y2="63190"/>
                        <a14:backgroundMark x1="45734" y1="63037" x2="43916" y2="62730"/>
                        <a14:backgroundMark x1="40839" y1="62117" x2="40839" y2="62117"/>
                        <a14:backgroundMark x1="40839" y1="62117" x2="42378" y2="62117"/>
                        <a14:backgroundMark x1="44755" y1="62117" x2="42098" y2="62423"/>
                        <a14:backgroundMark x1="37622" y1="63344" x2="37622" y2="63344"/>
                        <a14:backgroundMark x1="34126" y1="63957" x2="34126" y2="63957"/>
                        <a14:backgroundMark x1="31469" y1="63957" x2="31469" y2="63957"/>
                        <a14:backgroundMark x1="27972" y1="63344" x2="27972" y2="63344"/>
                        <a14:backgroundMark x1="26853" y1="61810" x2="26853" y2="61043"/>
                        <a14:backgroundMark x1="26573" y1="59049" x2="26573" y2="59049"/>
                        <a14:backgroundMark x1="46434" y1="58589" x2="46434" y2="58589"/>
                        <a14:backgroundMark x1="48951" y1="59969" x2="46993" y2="60583"/>
                        <a14:backgroundMark x1="42238" y1="62577" x2="42238" y2="62577"/>
                        <a14:backgroundMark x1="39580" y1="62730" x2="38322" y2="62730"/>
                        <a14:backgroundMark x1="37343" y1="63037" x2="37343" y2="63037"/>
                        <a14:backgroundMark x1="35524" y1="63037" x2="37063" y2="63037"/>
                        <a14:backgroundMark x1="38601" y1="63037" x2="38601" y2="63037"/>
                        <a14:backgroundMark x1="41119" y1="62577" x2="42238" y2="62577"/>
                        <a14:backgroundMark x1="44755" y1="61963" x2="44755" y2="61963"/>
                        <a14:backgroundMark x1="45455" y1="61963" x2="46014" y2="61963"/>
                        <a14:backgroundMark x1="48811" y1="62117" x2="48811" y2="62117"/>
                        <a14:backgroundMark x1="41958" y1="63190" x2="41958" y2="63190"/>
                        <a14:backgroundMark x1="39860" y1="63957" x2="39860" y2="63957"/>
                        <a14:backgroundMark x1="42797" y1="63804" x2="42797" y2="63804"/>
                        <a14:backgroundMark x1="43357" y1="63804" x2="45874" y2="63804"/>
                        <a14:backgroundMark x1="46573" y1="63344" x2="46573" y2="63344"/>
                        <a14:backgroundMark x1="46713" y1="63344" x2="47832" y2="63344"/>
                        <a14:backgroundMark x1="48811" y1="63037" x2="48811" y2="63037"/>
                        <a14:backgroundMark x1="49650" y1="63037" x2="49650" y2="63037"/>
                        <a14:backgroundMark x1="50350" y1="63344" x2="52028" y2="63497"/>
                        <a14:backgroundMark x1="53427" y1="63497" x2="53427" y2="63497"/>
                        <a14:backgroundMark x1="52727" y1="63497" x2="50909" y2="63957"/>
                        <a14:backgroundMark x1="51329" y1="63344" x2="52168" y2="63344"/>
                        <a14:backgroundMark x1="54545" y1="63497" x2="54545" y2="63497"/>
                        <a14:backgroundMark x1="56643" y1="63497" x2="56643" y2="63497"/>
                        <a14:backgroundMark x1="58322" y1="63190" x2="58322" y2="63190"/>
                        <a14:backgroundMark x1="59161" y1="63190" x2="59720" y2="63344"/>
                        <a14:backgroundMark x1="63077" y1="63497" x2="63077" y2="63497"/>
                        <a14:backgroundMark x1="63776" y1="63497" x2="63776" y2="63497"/>
                        <a14:backgroundMark x1="66294" y1="63190" x2="66294" y2="63190"/>
                        <a14:backgroundMark x1="67832" y1="63190" x2="67832" y2="63190"/>
                        <a14:backgroundMark x1="68671" y1="63190" x2="68671" y2="63190"/>
                        <a14:backgroundMark x1="69371" y1="63190" x2="70490" y2="63037"/>
                        <a14:backgroundMark x1="71469" y1="63037" x2="71469" y2="63037"/>
                        <a14:backgroundMark x1="72028" y1="63037" x2="68671" y2="64110"/>
                        <a14:backgroundMark x1="67413" y1="64571" x2="67413" y2="64571"/>
                        <a14:backgroundMark x1="94126" y1="53681" x2="94126" y2="53681"/>
                        <a14:backgroundMark x1="91049" y1="54448" x2="91189" y2="54601"/>
                        <a14:backgroundMark x1="92587" y1="54601" x2="92587" y2="54601"/>
                        <a14:backgroundMark x1="93427" y1="54601" x2="94825" y2="54448"/>
                        <a14:backgroundMark x1="97483" y1="53221" x2="97483" y2="53221"/>
                        <a14:backgroundMark x1="97203" y1="53834" x2="97203" y2="53834"/>
                        <a14:backgroundMark x1="98462" y1="53221" x2="98462" y2="53221"/>
                        <a14:backgroundMark x1="97483" y1="51227" x2="97483" y2="51227"/>
                        <a14:backgroundMark x1="97203" y1="49693" x2="97203" y2="48926"/>
                        <a14:backgroundMark x1="96923" y1="47546" x2="96783" y2="46779"/>
                        <a14:backgroundMark x1="96783" y1="46012" x2="96783" y2="46012"/>
                        <a14:backgroundMark x1="23776" y1="51840" x2="23776" y2="51840"/>
                        <a14:backgroundMark x1="24056" y1="47699" x2="24056" y2="47699"/>
                        <a14:backgroundMark x1="23776" y1="46319" x2="23776" y2="46319"/>
                        <a14:backgroundMark x1="29650" y1="44939" x2="29650" y2="44939"/>
                        <a14:backgroundMark x1="30629" y1="45092" x2="30629" y2="45092"/>
                        <a14:backgroundMark x1="33566" y1="45399" x2="33566" y2="45399"/>
                        <a14:backgroundMark x1="26853" y1="45552" x2="26853" y2="45552"/>
                        <a14:backgroundMark x1="24336" y1="46166" x2="24336" y2="46166"/>
                        <a14:backgroundMark x1="24056" y1="46166" x2="24056" y2="46166"/>
                        <a14:backgroundMark x1="23636" y1="46166" x2="23357" y2="46933"/>
                        <a14:backgroundMark x1="22517" y1="47086" x2="22517" y2="47086"/>
                        <a14:backgroundMark x1="21119" y1="46472" x2="21119" y2="46472"/>
                        <a14:backgroundMark x1="21119" y1="46012" x2="21119" y2="46012"/>
                        <a14:backgroundMark x1="21538" y1="48926" x2="21538" y2="48926"/>
                        <a14:backgroundMark x1="22098" y1="51534" x2="22098" y2="51534"/>
                        <a14:backgroundMark x1="21818" y1="52301" x2="21818" y2="52301"/>
                        <a14:backgroundMark x1="31049" y1="61656" x2="31049" y2="61656"/>
                        <a14:backgroundMark x1="29231" y1="64417" x2="29231" y2="64417"/>
                        <a14:backgroundMark x1="29231" y1="64417" x2="29231" y2="64417"/>
                        <a14:backgroundMark x1="32308" y1="64571" x2="32308" y2="64571"/>
                        <a14:backgroundMark x1="32308" y1="64571" x2="32308" y2="64571"/>
                        <a14:backgroundMark x1="34825" y1="64417" x2="34825" y2="64417"/>
                        <a14:backgroundMark x1="35804" y1="63957" x2="35804" y2="63957"/>
                        <a14:backgroundMark x1="36783" y1="63957" x2="38462" y2="63957"/>
                        <a14:backgroundMark x1="38462" y1="63957" x2="38462" y2="63957"/>
                        <a14:backgroundMark x1="37063" y1="63957" x2="37063" y2="63957"/>
                        <a14:backgroundMark x1="40699" y1="63804" x2="40699" y2="63804"/>
                        <a14:backgroundMark x1="41958" y1="63497" x2="41958" y2="63497"/>
                        <a14:backgroundMark x1="48252" y1="65184" x2="48252" y2="65184"/>
                        <a14:backgroundMark x1="47972" y1="65184" x2="47972" y2="65184"/>
                        <a14:backgroundMark x1="48951" y1="63957" x2="50070" y2="63957"/>
                        <a14:backgroundMark x1="53287" y1="63497" x2="53287" y2="63497"/>
                        <a14:backgroundMark x1="53287" y1="63497" x2="53846" y2="63957"/>
                        <a14:backgroundMark x1="55804" y1="64571" x2="57063" y2="64571"/>
                        <a14:backgroundMark x1="58741" y1="63804" x2="58741" y2="63804"/>
                        <a14:backgroundMark x1="61259" y1="63344" x2="61259" y2="63344"/>
                        <a14:backgroundMark x1="62517" y1="63190" x2="62517" y2="63190"/>
                        <a14:backgroundMark x1="60280" y1="64110" x2="60280" y2="64110"/>
                        <a14:backgroundMark x1="60839" y1="63804" x2="60839" y2="63804"/>
                        <a14:backgroundMark x1="50909" y1="65184" x2="50909" y2="65184"/>
                        <a14:backgroundMark x1="51329" y1="65337" x2="51329" y2="65337"/>
                        <a14:backgroundMark x1="54406" y1="64724" x2="54406" y2="64724"/>
                        <a14:backgroundMark x1="73287" y1="62577" x2="73287" y2="62577"/>
                        <a14:backgroundMark x1="76503" y1="63190" x2="76503" y2="63190"/>
                        <a14:backgroundMark x1="73986" y1="64110" x2="73986" y2="64110"/>
                        <a14:backgroundMark x1="79860" y1="63957" x2="79860" y2="63957"/>
                        <a14:backgroundMark x1="83077" y1="63190" x2="83636" y2="63190"/>
                        <a14:backgroundMark x1="87692" y1="62423" x2="87692" y2="62423"/>
                        <a14:backgroundMark x1="87692" y1="62423" x2="86294" y2="63497"/>
                        <a14:backgroundMark x1="74406" y1="64877" x2="74406" y2="64877"/>
                        <a14:backgroundMark x1="76084" y1="64417" x2="76084" y2="64417"/>
                        <a14:backgroundMark x1="77483" y1="64417" x2="77483" y2="64417"/>
                        <a14:backgroundMark x1="78042" y1="64571" x2="80839" y2="64571"/>
                        <a14:backgroundMark x1="83916" y1="63804" x2="83916" y2="63804"/>
                        <a14:backgroundMark x1="85455" y1="63497" x2="85455" y2="63497"/>
                        <a14:backgroundMark x1="88671" y1="63344" x2="88671" y2="63344"/>
                        <a14:backgroundMark x1="90070" y1="63344" x2="90070" y2="63344"/>
                        <a14:backgroundMark x1="91189" y1="63957" x2="91189" y2="63957"/>
                        <a14:backgroundMark x1="82657" y1="64724" x2="82657" y2="64724"/>
                        <a14:backgroundMark x1="84895" y1="63957" x2="85734" y2="63957"/>
                        <a14:backgroundMark x1="87273" y1="63497" x2="87692" y2="63497"/>
                        <a14:backgroundMark x1="89231" y1="62577" x2="89231" y2="62577"/>
                        <a14:backgroundMark x1="89371" y1="61196" x2="89371" y2="61196"/>
                        <a14:backgroundMark x1="89510" y1="59969" x2="89510" y2="59969"/>
                        <a14:backgroundMark x1="90070" y1="59356" x2="90070" y2="59356"/>
                        <a14:backgroundMark x1="91748" y1="63037" x2="91748" y2="63037"/>
                        <a14:backgroundMark x1="91888" y1="63957" x2="91049" y2="64724"/>
                        <a14:backgroundMark x1="90350" y1="65491" x2="90350" y2="65491"/>
                        <a14:backgroundMark x1="89790" y1="65337" x2="88671" y2="65491"/>
                        <a14:backgroundMark x1="85455" y1="65798" x2="85455" y2="65798"/>
                        <a14:backgroundMark x1="86993" y1="63957" x2="86993" y2="63957"/>
                        <a14:backgroundMark x1="40280" y1="45399" x2="40280" y2="45399"/>
                        <a14:backgroundMark x1="40140" y1="45399" x2="40140" y2="45399"/>
                        <a14:backgroundMark x1="45315" y1="45706" x2="45315" y2="45706"/>
                        <a14:backgroundMark x1="45455" y1="45552" x2="47692" y2="45552"/>
                        <a14:backgroundMark x1="49091" y1="45552" x2="49091" y2="45552"/>
                        <a14:backgroundMark x1="50350" y1="45399" x2="51888" y2="45399"/>
                        <a14:backgroundMark x1="52867" y1="45092" x2="52867" y2="45092"/>
                        <a14:backgroundMark x1="44056" y1="46012" x2="44056" y2="46012"/>
                        <a14:backgroundMark x1="42797" y1="45092" x2="42797" y2="45092"/>
                        <a14:backgroundMark x1="42657" y1="45092" x2="42657" y2="45092"/>
                        <a14:backgroundMark x1="39301" y1="45399" x2="39301" y2="45399"/>
                        <a14:backgroundMark x1="38042" y1="45552" x2="38042" y2="45552"/>
                        <a14:backgroundMark x1="38042" y1="45552" x2="38042" y2="45552"/>
                        <a14:backgroundMark x1="66993" y1="45706" x2="66993" y2="45706"/>
                        <a14:backgroundMark x1="66993" y1="45706" x2="70210" y2="46319"/>
                        <a14:backgroundMark x1="71329" y1="46319" x2="71329" y2="46319"/>
                        <a14:backgroundMark x1="71329" y1="46319" x2="73007" y2="46319"/>
                        <a14:backgroundMark x1="73427" y1="46012" x2="75804" y2="46012"/>
                        <a14:backgroundMark x1="75804" y1="46012" x2="75804" y2="46012"/>
                        <a14:backgroundMark x1="76084" y1="45706" x2="76783" y2="45706"/>
                        <a14:backgroundMark x1="78182" y1="45399" x2="81399" y2="45552"/>
                        <a14:backgroundMark x1="82098" y1="45552" x2="82098" y2="45552"/>
                        <a14:backgroundMark x1="83497" y1="45399" x2="85175" y2="45399"/>
                        <a14:backgroundMark x1="85594" y1="45092" x2="85594" y2="45092"/>
                        <a14:backgroundMark x1="86154" y1="44939" x2="87273" y2="44939"/>
                        <a14:backgroundMark x1="87972" y1="44939" x2="87972" y2="44939"/>
                        <a14:backgroundMark x1="88252" y1="44939" x2="88252" y2="44939"/>
                        <a14:backgroundMark x1="97902" y1="44939" x2="97902" y2="44939"/>
                        <a14:backgroundMark x1="97902" y1="45092" x2="97902" y2="45092"/>
                        <a14:backgroundMark x1="25874" y1="47546" x2="25874" y2="47546"/>
                        <a14:backgroundMark x1="21818" y1="46012" x2="21818" y2="46012"/>
                        <a14:backgroundMark x1="21538" y1="46166" x2="21538" y2="46166"/>
                        <a14:backgroundMark x1="21119" y1="46166" x2="21119" y2="46166"/>
                        <a14:backgroundMark x1="20699" y1="46319" x2="20699" y2="46319"/>
                        <a14:backgroundMark x1="20699" y1="47853" x2="20699" y2="47853"/>
                        <a14:backgroundMark x1="20699" y1="48160" x2="20699" y2="48160"/>
                        <a14:backgroundMark x1="21119" y1="49080" x2="21119" y2="49080"/>
                        <a14:backgroundMark x1="21119" y1="49540" x2="21119" y2="49540"/>
                        <a14:backgroundMark x1="21119" y1="50153" x2="21119" y2="50153"/>
                        <a14:backgroundMark x1="21259" y1="50767" x2="21259" y2="50767"/>
                        <a14:backgroundMark x1="21259" y1="51227" x2="21259" y2="51227"/>
                        <a14:backgroundMark x1="21259" y1="51227" x2="21259" y2="51227"/>
                        <a14:backgroundMark x1="22517" y1="51534" x2="22517" y2="51534"/>
                        <a14:backgroundMark x1="23497" y1="51227" x2="24196" y2="51227"/>
                        <a14:backgroundMark x1="24895" y1="51227" x2="24895" y2="51227"/>
                        <a14:backgroundMark x1="25315" y1="51227" x2="25315" y2="51227"/>
                        <a14:backgroundMark x1="25594" y1="51840" x2="25594" y2="51840"/>
                        <a14:backgroundMark x1="23077" y1="51840" x2="23077" y2="51840"/>
                        <a14:backgroundMark x1="19301" y1="51840" x2="19301" y2="51840"/>
                        <a14:backgroundMark x1="20420" y1="52301" x2="21259" y2="52454"/>
                        <a14:backgroundMark x1="21818" y1="52454" x2="22517" y2="52454"/>
                        <a14:backgroundMark x1="23497" y1="52454" x2="25035" y2="52454"/>
                        <a14:backgroundMark x1="25035" y1="52454" x2="26154" y2="52454"/>
                        <a14:backgroundMark x1="26853" y1="52454" x2="27832" y2="52454"/>
                        <a14:backgroundMark x1="27832" y1="52607" x2="27832" y2="52607"/>
                        <a14:backgroundMark x1="27832" y1="53067" x2="26853" y2="53067"/>
                        <a14:backgroundMark x1="25594" y1="53067" x2="25594" y2="53067"/>
                        <a14:backgroundMark x1="24895" y1="53067" x2="23776" y2="53067"/>
                        <a14:backgroundMark x1="22238" y1="53067" x2="22238" y2="53067"/>
                        <a14:backgroundMark x1="20979" y1="53067" x2="20979" y2="53067"/>
                        <a14:backgroundMark x1="19720" y1="53528" x2="19720" y2="53528"/>
                        <a14:backgroundMark x1="20979" y1="51840" x2="20979" y2="51840"/>
                        <a14:backgroundMark x1="20559" y1="50153" x2="20559" y2="50153"/>
                        <a14:backgroundMark x1="41958" y1="9663" x2="41958" y2="9663"/>
                        <a14:backgroundMark x1="46294" y1="7975" x2="46294" y2="7975"/>
                        <a14:backgroundMark x1="55804" y1="7055" x2="55804" y2="7055"/>
                        <a14:backgroundMark x1="58741" y1="6595" x2="58741" y2="6595"/>
                        <a14:backgroundMark x1="60280" y1="7515" x2="60280" y2="7515"/>
                        <a14:backgroundMark x1="59441" y1="9969" x2="59441" y2="9969"/>
                        <a14:backgroundMark x1="47972" y1="9509" x2="47972" y2="9509"/>
                        <a14:backgroundMark x1="46434" y1="8896" x2="46434" y2="8896"/>
                        <a14:backgroundMark x1="43357" y1="8282" x2="43357" y2="8282"/>
                        <a14:backgroundMark x1="46713" y1="7975" x2="46713" y2="7975"/>
                        <a14:backgroundMark x1="48531" y1="7515" x2="48531" y2="7515"/>
                        <a14:backgroundMark x1="46713" y1="7669" x2="46713" y2="7669"/>
                        <a14:backgroundMark x1="42378" y1="7669" x2="42378" y2="7669"/>
                        <a14:backgroundMark x1="39021" y1="8282" x2="39021" y2="8282"/>
                        <a14:backgroundMark x1="39720" y1="9049" x2="39720" y2="9049"/>
                        <a14:backgroundMark x1="38601" y1="9509" x2="38601" y2="9509"/>
                        <a14:backgroundMark x1="39720" y1="10276" x2="39720" y2="10276"/>
                        <a14:backgroundMark x1="36643" y1="9509" x2="36643" y2="9509"/>
                        <a14:backgroundMark x1="35524" y1="9356" x2="35524" y2="9356"/>
                        <a14:backgroundMark x1="35245" y1="8589" x2="35245" y2="8589"/>
                        <a14:backgroundMark x1="33566" y1="8589" x2="33566" y2="8589"/>
                        <a14:backgroundMark x1="31049" y1="9356" x2="31049" y2="9356"/>
                        <a14:backgroundMark x1="30909" y1="9509" x2="30909" y2="9509"/>
                        <a14:backgroundMark x1="30210" y1="10276" x2="30210" y2="10276"/>
                        <a14:backgroundMark x1="33986" y1="10123" x2="33986" y2="10123"/>
                        <a14:backgroundMark x1="33986" y1="10429" x2="33986" y2="10429"/>
                        <a14:backgroundMark x1="29930" y1="11350" x2="29930" y2="11350"/>
                        <a14:backgroundMark x1="30350" y1="8742" x2="30350" y2="8742"/>
                        <a14:backgroundMark x1="39720" y1="9049" x2="39720" y2="9049"/>
                        <a14:backgroundMark x1="40699" y1="7515" x2="40699" y2="7515"/>
                        <a14:backgroundMark x1="34965" y1="21626" x2="34965" y2="21626"/>
                        <a14:backgroundMark x1="35245" y1="19172" x2="35245" y2="19172"/>
                        <a14:backgroundMark x1="33427" y1="20245" x2="33427" y2="20245"/>
                        <a14:backgroundMark x1="31469" y1="20859" x2="31469" y2="20859"/>
                        <a14:backgroundMark x1="30210" y1="22239" x2="30210" y2="22239"/>
                        <a14:backgroundMark x1="39301" y1="19939" x2="39301" y2="19939"/>
                        <a14:backgroundMark x1="41399" y1="21319" x2="41399" y2="21319"/>
                        <a14:backgroundMark x1="49091" y1="19939" x2="49091" y2="19939"/>
                        <a14:backgroundMark x1="48392" y1="21166" x2="48392" y2="21166"/>
                        <a14:backgroundMark x1="48392" y1="23313" x2="48392" y2="23313"/>
                        <a14:backgroundMark x1="63497" y1="21626" x2="63497" y2="21626"/>
                        <a14:backgroundMark x1="67413" y1="22239" x2="67413" y2="22239"/>
                        <a14:backgroundMark x1="66573" y1="21626" x2="67133" y2="21012"/>
                        <a14:backgroundMark x1="62238" y1="32669" x2="62238" y2="32669"/>
                        <a14:backgroundMark x1="45175" y1="32822" x2="45175" y2="32822"/>
                        <a14:backgroundMark x1="47133" y1="33282" x2="47133" y2="33282"/>
                        <a14:backgroundMark x1="47692" y1="34509" x2="47692" y2="34509"/>
                        <a14:backgroundMark x1="27273" y1="31902" x2="27273" y2="31902"/>
                        <a14:backgroundMark x1="30350" y1="31288" x2="30350" y2="31288"/>
                        <a14:backgroundMark x1="29790" y1="31135" x2="29790" y2="31135"/>
                        <a14:backgroundMark x1="26434" y1="31135" x2="26434" y2="31135"/>
                        <a14:backgroundMark x1="36643" y1="32822" x2="36643" y2="32822"/>
                        <a14:backgroundMark x1="64336" y1="29755" x2="64336" y2="29755"/>
                        <a14:backgroundMark x1="73287" y1="35123" x2="73287" y2="35123"/>
                        <a14:backgroundMark x1="75105" y1="32822" x2="75105" y2="32822"/>
                        <a14:backgroundMark x1="70490" y1="35890" x2="70490" y2="35890"/>
                        <a14:backgroundMark x1="67133" y1="35890" x2="67133" y2="35890"/>
                        <a14:backgroundMark x1="63217" y1="35583" x2="63217" y2="35583"/>
                        <a14:backgroundMark x1="63916" y1="34509" x2="64895" y2="34202"/>
                        <a14:backgroundMark x1="68392" y1="33589" x2="68392" y2="33589"/>
                        <a14:backgroundMark x1="65734" y1="33896" x2="65734" y2="33896"/>
                        <a14:backgroundMark x1="61958" y1="34202" x2="61958" y2="34202"/>
                        <a14:backgroundMark x1="57063" y1="34663" x2="57063" y2="34663"/>
                        <a14:backgroundMark x1="57063" y1="35276" x2="57063" y2="35276"/>
                        <a14:backgroundMark x1="53986" y1="36043" x2="53986" y2="36043"/>
                        <a14:backgroundMark x1="56224" y1="35123" x2="56224" y2="35123"/>
                        <a14:backgroundMark x1="57902" y1="36656" x2="57902" y2="36656"/>
                        <a14:backgroundMark x1="58182" y1="36656" x2="58182" y2="36656"/>
                        <a14:backgroundMark x1="56224" y1="36810" x2="56224" y2="36810"/>
                        <a14:backgroundMark x1="53986" y1="36810" x2="53986" y2="36810"/>
                        <a14:backgroundMark x1="49091" y1="34049" x2="49091" y2="34049"/>
                        <a14:backgroundMark x1="47692" y1="32822" x2="47692" y2="32822"/>
                        <a14:backgroundMark x1="47832" y1="31135" x2="47832" y2="31135"/>
                        <a14:backgroundMark x1="49091" y1="23006" x2="49091" y2="23006"/>
                        <a14:backgroundMark x1="48531" y1="24387" x2="48531" y2="24387"/>
                        <a14:backgroundMark x1="44755" y1="24693" x2="44755" y2="24693"/>
                        <a14:backgroundMark x1="41958" y1="24693" x2="41958" y2="24693"/>
                        <a14:backgroundMark x1="37343" y1="24540" x2="37343" y2="24540"/>
                        <a14:backgroundMark x1="34266" y1="24387" x2="34266" y2="24387"/>
                        <a14:backgroundMark x1="34126" y1="25613" x2="34126" y2="25613"/>
                        <a14:backgroundMark x1="34965" y1="25153" x2="34965" y2="25153"/>
                        <a14:backgroundMark x1="35385" y1="23620" x2="35944" y2="23620"/>
                        <a14:backgroundMark x1="36783" y1="22546" x2="36783" y2="22546"/>
                        <a14:backgroundMark x1="44615" y1="21626" x2="44615" y2="21626"/>
                        <a14:backgroundMark x1="47133" y1="21626" x2="47133" y2="21626"/>
                        <a14:backgroundMark x1="44196" y1="25000" x2="44196" y2="25000"/>
                        <a14:backgroundMark x1="41119" y1="25613" x2="41119" y2="25613"/>
                        <a14:backgroundMark x1="43497" y1="25307" x2="43497" y2="25307"/>
                        <a14:backgroundMark x1="48252" y1="25153" x2="48252" y2="25153"/>
                        <a14:backgroundMark x1="51608" y1="25000" x2="51608" y2="25000"/>
                        <a14:backgroundMark x1="55804" y1="25153" x2="55804" y2="25153"/>
                        <a14:backgroundMark x1="57902" y1="24693" x2="57902" y2="24693"/>
                        <a14:backgroundMark x1="63916" y1="23313" x2="63916" y2="23313"/>
                        <a14:backgroundMark x1="69371" y1="22239" x2="69930" y2="22393"/>
                        <a14:backgroundMark x1="64895" y1="23620" x2="64895" y2="23620"/>
                        <a14:backgroundMark x1="69231" y1="24233" x2="69231" y2="24233"/>
                        <a14:backgroundMark x1="32448" y1="24233" x2="32448" y2="24233"/>
                        <a14:backgroundMark x1="46713" y1="25000" x2="46713" y2="25000"/>
                        <a14:backgroundMark x1="53147" y1="18252" x2="53147" y2="18252"/>
                        <a14:backgroundMark x1="34685" y1="27454" x2="34685" y2="27454"/>
                        <a14:backgroundMark x1="29650" y1="28834" x2="29650" y2="28834"/>
                        <a14:backgroundMark x1="26014" y1="25613" x2="26014" y2="25613"/>
                        <a14:backgroundMark x1="25315" y1="30675" x2="25315" y2="30675"/>
                        <a14:backgroundMark x1="29231" y1="25613" x2="29231" y2="25613"/>
                        <a14:backgroundMark x1="30629" y1="14417" x2="30629" y2="14417"/>
                        <a14:backgroundMark x1="27832" y1="12117" x2="27832" y2="12117"/>
                        <a14:backgroundMark x1="39720" y1="18558" x2="39720" y2="18558"/>
                        <a14:backgroundMark x1="62517" y1="17025" x2="62517" y2="17025"/>
                        <a14:backgroundMark x1="72587" y1="21319" x2="72587" y2="21319"/>
                        <a14:backgroundMark x1="73986" y1="29755" x2="73986" y2="29755"/>
                        <a14:backgroundMark x1="76923" y1="37577" x2="76923" y2="37577"/>
                        <a14:backgroundMark x1="81399" y1="40798" x2="81399" y2="40798"/>
                        <a14:backgroundMark x1="76224" y1="29448" x2="76224" y2="29448"/>
                        <a14:backgroundMark x1="75804" y1="26380" x2="75804" y2="26380"/>
                        <a14:backgroundMark x1="74406" y1="25613" x2="74406" y2="25613"/>
                        <a14:backgroundMark x1="72168" y1="23006" x2="72168" y2="23006"/>
                        <a14:backgroundMark x1="72727" y1="25767" x2="72727" y2="25767"/>
                        <a14:backgroundMark x1="74406" y1="23160" x2="74406" y2="23160"/>
                        <a14:backgroundMark x1="76224" y1="26380" x2="76224" y2="26380"/>
                        <a14:backgroundMark x1="74965" y1="28681" x2="74965" y2="28681"/>
                        <a14:backgroundMark x1="71888" y1="31442" x2="71888" y2="31442"/>
                        <a14:backgroundMark x1="76224" y1="31288" x2="76224" y2="31288"/>
                        <a14:backgroundMark x1="73287" y1="30368" x2="73287" y2="30368"/>
                        <a14:backgroundMark x1="75524" y1="30061" x2="75524" y2="30061"/>
                        <a14:backgroundMark x1="74965" y1="33282" x2="74965" y2="33282"/>
                        <a14:backgroundMark x1="75804" y1="34816" x2="75804" y2="34816"/>
                        <a14:backgroundMark x1="48531" y1="10123" x2="48531" y2="10123"/>
                        <a14:backgroundMark x1="54126" y1="9509" x2="54126" y2="9509"/>
                        <a14:backgroundMark x1="54545" y1="23160" x2="54545" y2="23160"/>
                        <a14:backgroundMark x1="46573" y1="18252" x2="46573" y2="18252"/>
                        <a14:backgroundMark x1="46434" y1="17025" x2="46434" y2="17025"/>
                        <a14:backgroundMark x1="38881" y1="18252" x2="38881" y2="18252"/>
                        <a14:backgroundMark x1="36643" y1="17791" x2="36643" y2="17791"/>
                        <a14:backgroundMark x1="40140" y1="17485" x2="40140" y2="17485"/>
                        <a14:backgroundMark x1="44056" y1="16258" x2="44056" y2="16258"/>
                        <a14:backgroundMark x1="55944" y1="16104" x2="55944" y2="16104"/>
                        <a14:backgroundMark x1="60000" y1="15644" x2="60000" y2="15644"/>
                        <a14:backgroundMark x1="65175" y1="14877" x2="65175" y2="14877"/>
                        <a14:backgroundMark x1="63776" y1="15644" x2="63776" y2="15644"/>
                        <a14:backgroundMark x1="64056" y1="16258" x2="64056" y2="16258"/>
                        <a14:backgroundMark x1="67692" y1="15644" x2="67692" y2="15644"/>
                        <a14:backgroundMark x1="70769" y1="15184" x2="70769" y2="15184"/>
                        <a14:backgroundMark x1="28112" y1="29755" x2="28112" y2="29755"/>
                        <a14:backgroundMark x1="26853" y1="27301" x2="26853" y2="27301"/>
                        <a14:backgroundMark x1="22378" y1="30061" x2="22378" y2="30061"/>
                        <a14:backgroundMark x1="22797" y1="34816" x2="22797" y2="34816"/>
                        <a14:backgroundMark x1="23636" y1="37577" x2="23636" y2="37577"/>
                        <a14:backgroundMark x1="25035" y1="38957" x2="25035" y2="38957"/>
                        <a14:backgroundMark x1="24336" y1="41718" x2="24336" y2="41718"/>
                        <a14:backgroundMark x1="22937" y1="40337" x2="22937" y2="40337"/>
                        <a14:backgroundMark x1="23776" y1="36963" x2="23776" y2="36963"/>
                        <a14:backgroundMark x1="23636" y1="34202" x2="23636" y2="34202"/>
                        <a14:backgroundMark x1="23636" y1="33129" x2="23636" y2="33129"/>
                        <a14:backgroundMark x1="22238" y1="31902" x2="22238" y2="31902"/>
                        <a14:backgroundMark x1="23357" y1="29294" x2="23357" y2="29294"/>
                        <a14:backgroundMark x1="23776" y1="28834" x2="23776" y2="28834"/>
                        <a14:backgroundMark x1="27832" y1="23926" x2="27832" y2="23926"/>
                        <a14:backgroundMark x1="28531" y1="20859" x2="28531" y2="20859"/>
                        <a14:backgroundMark x1="27692" y1="19479" x2="27692" y2="19479"/>
                        <a14:backgroundMark x1="29371" y1="17485" x2="29371" y2="17485"/>
                        <a14:backgroundMark x1="28392" y1="18405" x2="28392" y2="18405"/>
                        <a14:backgroundMark x1="28531" y1="22546" x2="28531" y2="22546"/>
                        <a14:backgroundMark x1="29930" y1="18252" x2="29930" y2="18252"/>
                        <a14:backgroundMark x1="32727" y1="17025" x2="32727" y2="17025"/>
                        <a14:backgroundMark x1="32168" y1="17025" x2="32168" y2="17025"/>
                        <a14:backgroundMark x1="37622" y1="15644" x2="37622" y2="15644"/>
                        <a14:backgroundMark x1="38881" y1="16411" x2="38881" y2="16411"/>
                        <a14:backgroundMark x1="28112" y1="64877" x2="28112" y2="64877"/>
                        <a14:backgroundMark x1="33566" y1="65951" x2="33566" y2="65951"/>
                        <a14:backgroundMark x1="93846" y1="55828" x2="93846" y2="55828"/>
                        <a14:backgroundMark x1="92308" y1="43405" x2="92308" y2="43405"/>
                        <a14:backgroundMark x1="93846" y1="43405" x2="93846" y2="43405"/>
                        <a14:backgroundMark x1="98042" y1="42945" x2="98042" y2="42945"/>
                        <a14:backgroundMark x1="98462" y1="57209" x2="98462" y2="57209"/>
                        <a14:backgroundMark x1="68951" y1="13344" x2="68951" y2="13344"/>
                        <a14:backgroundMark x1="73427" y1="17485" x2="73427" y2="17485"/>
                        <a14:backgroundMark x1="73706" y1="20245" x2="73706" y2="20245"/>
                        <a14:backgroundMark x1="71888" y1="14264" x2="71888" y2="14264"/>
                        <a14:backgroundMark x1="73007" y1="15798" x2="73007" y2="15798"/>
                        <a14:backgroundMark x1="74545" y1="21626" x2="74545" y2="21626"/>
                        <a14:backgroundMark x1="75524" y1="23313" x2="75524" y2="23313"/>
                        <a14:backgroundMark x1="77063" y1="25307" x2="77063" y2="25307"/>
                        <a14:backgroundMark x1="67552" y1="13037" x2="67552" y2="13037"/>
                        <a14:backgroundMark x1="75385" y1="77761" x2="75385" y2="77761"/>
                        <a14:backgroundMark x1="51189" y1="8129" x2="51189" y2="8129"/>
                        <a14:backgroundMark x1="74126" y1="72239" x2="74126" y2="72239"/>
                        <a14:backgroundMark x1="76503" y1="73773" x2="76503" y2="73773"/>
                        <a14:backgroundMark x1="75664" y1="75460" x2="75664" y2="75460"/>
                        <a14:backgroundMark x1="72308" y1="73466" x2="72308" y2="73466"/>
                        <a14:backgroundMark x1="71748" y1="76380" x2="71748" y2="76380"/>
                        <a14:backgroundMark x1="73147" y1="77147" x2="73147" y2="77147"/>
                        <a14:backgroundMark x1="73007" y1="75000" x2="73007" y2="75000"/>
                        <a14:backgroundMark x1="74825" y1="73466" x2="74825" y2="73466"/>
                        <a14:backgroundMark x1="71608" y1="74693" x2="71608" y2="74693"/>
                        <a14:backgroundMark x1="72867" y1="78067" x2="72867" y2="78067"/>
                        <a14:backgroundMark x1="75245" y1="80215" x2="75245" y2="80215"/>
                        <a14:backgroundMark x1="77483" y1="81442" x2="77483" y2="81442"/>
                        <a14:backgroundMark x1="73846" y1="80675" x2="73846" y2="80675"/>
                        <a14:backgroundMark x1="74406" y1="81902" x2="74406" y2="81902"/>
                        <a14:backgroundMark x1="74825" y1="80675" x2="74825" y2="80675"/>
                        <a14:backgroundMark x1="71189" y1="77607" x2="71189" y2="77607"/>
                        <a14:backgroundMark x1="31329" y1="7055" x2="31329" y2="7055"/>
                        <a14:backgroundMark x1="32867" y1="8896" x2="32867" y2="8896"/>
                        <a14:backgroundMark x1="35385" y1="6442" x2="35385" y2="6442"/>
                        <a14:backgroundMark x1="37343" y1="6748" x2="37343" y2="6748"/>
                        <a14:backgroundMark x1="33287" y1="6442" x2="33287" y2="6442"/>
                        <a14:backgroundMark x1="29510" y1="7669" x2="29510" y2="7669"/>
                        <a14:backgroundMark x1="43497" y1="6288" x2="44056" y2="6288"/>
                        <a14:backgroundMark x1="45175" y1="8129" x2="45175" y2="8129"/>
                        <a14:backgroundMark x1="43497" y1="5521" x2="43497" y2="5521"/>
                        <a14:backgroundMark x1="41678" y1="5061" x2="41678" y2="5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52"/>
            <a:ext cx="9163821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450984" y="533124"/>
            <a:ext cx="4576552" cy="939839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71500" indent="-571500">
              <a:buFont typeface="Wingdings" pitchFamily="2" charset="2"/>
              <a:buChar char="Ø"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性騷擾申訴管道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58439" y="1653211"/>
            <a:ext cx="71620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ts val="3600"/>
              </a:lnSpc>
            </a:pP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為</a:t>
            </a:r>
            <a:r>
              <a:rPr lang="zh-TW" altLang="en-US" sz="2000" dirty="0" smtClean="0">
                <a:latin typeface="王漢宗粗明體繁" pitchFamily="18" charset="-120"/>
                <a:ea typeface="王漢宗粗明體繁" pitchFamily="18" charset="-120"/>
              </a:rPr>
              <a:t>處</a:t>
            </a:r>
            <a:r>
              <a:rPr lang="zh-TW" altLang="en-US" sz="2000" dirty="0">
                <a:latin typeface="王漢宗粗明體繁" pitchFamily="18" charset="-120"/>
                <a:ea typeface="王漢宗粗明體繁" pitchFamily="18" charset="-120"/>
              </a:rPr>
              <a:t>理性騷擾事件之申訴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，</a:t>
            </a:r>
            <a:r>
              <a:rPr lang="zh-TW" altLang="zh-TW" sz="2000" dirty="0">
                <a:latin typeface="王漢宗粗明體繁" pitchFamily="18" charset="-120"/>
                <a:ea typeface="王漢宗粗明體繁" pitchFamily="18" charset="-120"/>
              </a:rPr>
              <a:t>本學院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設</a:t>
            </a:r>
            <a:r>
              <a:rPr lang="zh-TW" altLang="en-US" sz="2000" dirty="0">
                <a:latin typeface="王漢宗粗明體繁" pitchFamily="18" charset="-120"/>
                <a:ea typeface="王漢宗粗明體繁" pitchFamily="18" charset="-120"/>
              </a:rPr>
              <a:t>有性騷擾申訴處理會</a:t>
            </a:r>
            <a:r>
              <a:rPr lang="en-US" altLang="zh-TW" sz="2000" dirty="0">
                <a:latin typeface="王漢宗粗明體繁" pitchFamily="18" charset="-120"/>
                <a:ea typeface="王漢宗粗明體繁" pitchFamily="18" charset="-120"/>
              </a:rPr>
              <a:t>(</a:t>
            </a:r>
            <a:r>
              <a:rPr lang="zh-TW" altLang="en-US" sz="2000" dirty="0">
                <a:latin typeface="王漢宗粗明體繁" pitchFamily="18" charset="-120"/>
                <a:ea typeface="王漢宗粗明體繁" pitchFamily="18" charset="-120"/>
              </a:rPr>
              <a:t>以下簡稱</a:t>
            </a:r>
            <a:r>
              <a:rPr lang="zh-TW" altLang="en-US" sz="2000" dirty="0" smtClean="0">
                <a:latin typeface="王漢宗粗明體繁" pitchFamily="18" charset="-120"/>
                <a:ea typeface="王漢宗粗明體繁" pitchFamily="18" charset="-120"/>
              </a:rPr>
              <a:t>申處</a:t>
            </a:r>
            <a:r>
              <a:rPr lang="zh-TW" altLang="en-US" sz="2000" dirty="0">
                <a:latin typeface="王漢宗粗明體繁" pitchFamily="18" charset="-120"/>
                <a:ea typeface="王漢宗粗明體繁" pitchFamily="18" charset="-120"/>
              </a:rPr>
              <a:t>會</a:t>
            </a:r>
            <a:r>
              <a:rPr lang="en-US" altLang="zh-TW" sz="2000" dirty="0">
                <a:latin typeface="王漢宗粗明體繁" pitchFamily="18" charset="-120"/>
                <a:ea typeface="王漢宗粗明體繁" pitchFamily="18" charset="-120"/>
              </a:rPr>
              <a:t>)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，如</a:t>
            </a:r>
            <a:r>
              <a:rPr lang="zh-TW" altLang="en-US" sz="2000" dirty="0" smtClean="0">
                <a:latin typeface="王漢宗粗明體繁" pitchFamily="18" charset="-120"/>
                <a:ea typeface="王漢宗粗明體繁" pitchFamily="18" charset="-120"/>
              </a:rPr>
              <a:t>遇到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性騷擾</a:t>
            </a:r>
            <a:r>
              <a:rPr lang="zh-TW" altLang="zh-TW" sz="2000" dirty="0">
                <a:latin typeface="王漢宗粗明體繁" pitchFamily="18" charset="-120"/>
                <a:ea typeface="王漢宗粗明體繁" pitchFamily="18" charset="-120"/>
              </a:rPr>
              <a:t>或疑似情事發生時，除可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依</a:t>
            </a:r>
            <a:r>
              <a:rPr lang="zh-TW" altLang="en-US" sz="2000" dirty="0" smtClean="0">
                <a:latin typeface="王漢宗粗明體繁" pitchFamily="18" charset="-120"/>
                <a:ea typeface="王漢宗粗明體繁" pitchFamily="18" charset="-120"/>
              </a:rPr>
              <a:t>循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相關</a:t>
            </a:r>
            <a:r>
              <a:rPr lang="zh-TW" altLang="zh-TW" sz="2000" dirty="0">
                <a:latin typeface="王漢宗粗明體繁" pitchFamily="18" charset="-120"/>
                <a:ea typeface="王漢宗粗明體繁" pitchFamily="18" charset="-120"/>
              </a:rPr>
              <a:t>法律請求協助外，並得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向</a:t>
            </a:r>
            <a:r>
              <a:rPr lang="zh-TW" altLang="en-US" sz="2000" dirty="0" smtClean="0">
                <a:latin typeface="王漢宗粗明體繁" pitchFamily="18" charset="-120"/>
                <a:ea typeface="王漢宗粗明體繁" pitchFamily="18" charset="-120"/>
              </a:rPr>
              <a:t>本學</a:t>
            </a:r>
            <a:r>
              <a:rPr lang="zh-TW" altLang="en-US" sz="2000" dirty="0">
                <a:latin typeface="王漢宗粗明體繁" pitchFamily="18" charset="-120"/>
                <a:ea typeface="王漢宗粗明體繁" pitchFamily="18" charset="-120"/>
              </a:rPr>
              <a:t>院申處會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提</a:t>
            </a:r>
            <a:r>
              <a:rPr lang="zh-TW" altLang="zh-TW" sz="2000" dirty="0">
                <a:latin typeface="王漢宗粗明體繁" pitchFamily="18" charset="-120"/>
                <a:ea typeface="王漢宗粗明體繁" pitchFamily="18" charset="-120"/>
              </a:rPr>
              <a:t>出申</a:t>
            </a:r>
            <a:r>
              <a:rPr lang="zh-TW" altLang="zh-TW" sz="2000">
                <a:latin typeface="王漢宗粗明體繁" pitchFamily="18" charset="-120"/>
                <a:ea typeface="王漢宗粗明體繁" pitchFamily="18" charset="-120"/>
              </a:rPr>
              <a:t>訴</a:t>
            </a:r>
            <a:r>
              <a:rPr lang="zh-TW" altLang="zh-TW" sz="2000" smtClean="0">
                <a:latin typeface="王漢宗粗明體繁" pitchFamily="18" charset="-120"/>
                <a:ea typeface="王漢宗粗明體繁" pitchFamily="18" charset="-120"/>
              </a:rPr>
              <a:t>，</a:t>
            </a:r>
            <a:r>
              <a:rPr lang="zh-TW" altLang="en-US" sz="2000">
                <a:latin typeface="王漢宗粗明體繁" pitchFamily="18" charset="-120"/>
                <a:ea typeface="王漢宗粗明體繁" pitchFamily="18" charset="-120"/>
              </a:rPr>
              <a:t>申處</a:t>
            </a:r>
            <a:r>
              <a:rPr lang="zh-TW" altLang="en-US" sz="2000" smtClean="0">
                <a:latin typeface="王漢宗粗明體繁" pitchFamily="18" charset="-120"/>
                <a:ea typeface="王漢宗粗明體繁" pitchFamily="18" charset="-120"/>
              </a:rPr>
              <a:t>會</a:t>
            </a:r>
            <a:r>
              <a:rPr lang="zh-TW" altLang="zh-TW" sz="2000" smtClean="0">
                <a:latin typeface="王漢宗粗明體繁" pitchFamily="18" charset="-120"/>
                <a:ea typeface="王漢宗粗明體繁" pitchFamily="18" charset="-120"/>
              </a:rPr>
              <a:t>受</a:t>
            </a:r>
            <a:r>
              <a:rPr lang="zh-TW" altLang="zh-TW" sz="2000" dirty="0">
                <a:latin typeface="王漢宗粗明體繁" pitchFamily="18" charset="-120"/>
                <a:ea typeface="王漢宗粗明體繁" pitchFamily="18" charset="-120"/>
              </a:rPr>
              <a:t>理申訴案件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後</a:t>
            </a:r>
            <a:r>
              <a:rPr lang="zh-TW" altLang="en-US" sz="2000" dirty="0" smtClean="0">
                <a:latin typeface="王漢宗粗明體繁" pitchFamily="18" charset="-120"/>
                <a:ea typeface="王漢宗粗明體繁" pitchFamily="18" charset="-120"/>
              </a:rPr>
              <a:t>，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將</a:t>
            </a:r>
            <a:r>
              <a:rPr lang="zh-TW" altLang="zh-TW" sz="2000" dirty="0">
                <a:latin typeface="王漢宗粗明體繁" pitchFamily="18" charset="-120"/>
                <a:ea typeface="王漢宗粗明體繁" pitchFamily="18" charset="-120"/>
              </a:rPr>
              <a:t>依相關規定及程序處理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。</a:t>
            </a:r>
            <a:endParaRPr lang="en-US" altLang="zh-TW" sz="2000" dirty="0" smtClean="0">
              <a:latin typeface="王漢宗粗明體繁" pitchFamily="18" charset="-120"/>
              <a:ea typeface="王漢宗粗明體繁" pitchFamily="18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450984" y="3918708"/>
            <a:ext cx="5709502" cy="401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申訴專線：</a:t>
            </a:r>
            <a:r>
              <a:rPr lang="en-US" altLang="zh-TW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(02)23780009</a:t>
            </a:r>
            <a:r>
              <a:rPr lang="zh-TW" altLang="en-US" sz="2000" dirty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、</a:t>
            </a:r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傳真：</a:t>
            </a:r>
            <a:r>
              <a:rPr lang="en-US" altLang="zh-TW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(02)27386428</a:t>
            </a:r>
            <a:endParaRPr lang="en-US" altLang="zh-TW" sz="2000" dirty="0">
              <a:solidFill>
                <a:schemeClr val="tx1"/>
              </a:solidFill>
              <a:latin typeface="王漢宗粗明體繁" pitchFamily="18" charset="-120"/>
              <a:ea typeface="王漢宗粗明體繁" pitchFamily="18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059832" y="4482494"/>
            <a:ext cx="4176464" cy="3866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申訴信箱：</a:t>
            </a:r>
            <a:r>
              <a:rPr lang="en-US" altLang="zh-TW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tpip@mail.moj.gov.tw</a:t>
            </a:r>
            <a:endParaRPr lang="en-US" altLang="zh-TW" sz="2000" dirty="0">
              <a:solidFill>
                <a:schemeClr val="tx1"/>
              </a:solidFill>
              <a:latin typeface="王漢宗粗明體繁" pitchFamily="18" charset="-120"/>
              <a:ea typeface="王漢宗粗明體繁" pitchFamily="18" charset="-120"/>
            </a:endParaRPr>
          </a:p>
        </p:txBody>
      </p:sp>
      <p:pic>
        <p:nvPicPr>
          <p:cNvPr id="16" name="圖片 1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9623" l="1439" r="100000">
                        <a14:foregroundMark x1="16906" y1="6038" x2="16906" y2="6038"/>
                        <a14:foregroundMark x1="19424" y1="4906" x2="19424" y2="4906"/>
                        <a14:foregroundMark x1="14388" y1="5283" x2="14388" y2="5283"/>
                        <a14:foregroundMark x1="35252" y1="12830" x2="35252" y2="12830"/>
                        <a14:foregroundMark x1="62590" y1="13585" x2="62590" y2="13585"/>
                        <a14:foregroundMark x1="55036" y1="33962" x2="55036" y2="33962"/>
                        <a14:foregroundMark x1="39928" y1="32453" x2="39928" y2="32453"/>
                        <a14:foregroundMark x1="18345" y1="22264" x2="18345" y2="22264"/>
                        <a14:foregroundMark x1="49281" y1="22264" x2="49281" y2="22264"/>
                        <a14:foregroundMark x1="78417" y1="92075" x2="78417" y2="92075"/>
                        <a14:foregroundMark x1="75540" y1="96981" x2="75540" y2="96981"/>
                        <a14:foregroundMark x1="65468" y1="88302" x2="65468" y2="88302"/>
                        <a14:foregroundMark x1="63669" y1="90566" x2="63669" y2="90566"/>
                        <a14:foregroundMark x1="60791" y1="92830" x2="60791" y2="92830"/>
                        <a14:foregroundMark x1="74101" y1="97736" x2="74101" y2="97736"/>
                        <a14:backgroundMark x1="17266" y1="13962" x2="17266" y2="13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7963" y="4765923"/>
            <a:ext cx="2647605" cy="209207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圓角矩形 8"/>
          <p:cNvSpPr/>
          <p:nvPr/>
        </p:nvSpPr>
        <p:spPr>
          <a:xfrm>
            <a:off x="3491880" y="5095991"/>
            <a:ext cx="3312368" cy="349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申訴窗口：本學院人事機構</a:t>
            </a:r>
            <a:endParaRPr lang="en-US" altLang="zh-TW" sz="2000" dirty="0">
              <a:solidFill>
                <a:schemeClr val="tx1"/>
              </a:solidFill>
              <a:latin typeface="王漢宗粗明體繁" pitchFamily="18" charset="-120"/>
              <a:ea typeface="王漢宗粗明體繁" pitchFamily="18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1" y="4986337"/>
            <a:ext cx="22320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2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615</TotalTime>
  <Words>1621</Words>
  <Application>Microsoft Office PowerPoint</Application>
  <PresentationFormat>如螢幕大小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4" baseType="lpstr">
      <vt:lpstr>Arial Rounded MT Bold</vt:lpstr>
      <vt:lpstr>Gill Sans MT</vt:lpstr>
      <vt:lpstr>王漢宗特明體繁</vt:lpstr>
      <vt:lpstr>王漢宗特圓體繁</vt:lpstr>
      <vt:lpstr>王漢宗粗明體繁</vt:lpstr>
      <vt:lpstr>王漢宗粗鋼體一標準</vt:lpstr>
      <vt:lpstr>王漢宗細圓體繁</vt:lpstr>
      <vt:lpstr>微軟正黑體</vt:lpstr>
      <vt:lpstr>新細明體</vt:lpstr>
      <vt:lpstr>標楷體</vt:lpstr>
      <vt:lpstr>Calibri</vt:lpstr>
      <vt:lpstr>Verdana</vt:lpstr>
      <vt:lpstr>Wingdings</vt:lpstr>
      <vt:lpstr>Wingdings 2</vt:lpstr>
      <vt:lpstr>夏至</vt:lpstr>
      <vt:lpstr>法務部司法官學院 製作</vt:lpstr>
      <vt:lpstr>性騷擾之防治</vt:lpstr>
      <vt:lpstr>性騷擾之防治</vt:lpstr>
      <vt:lpstr>性騷擾之防治</vt:lpstr>
      <vt:lpstr>性騷擾之防治</vt:lpstr>
      <vt:lpstr>性騷擾之防治</vt:lpstr>
      <vt:lpstr>性騷擾之防治</vt:lpstr>
      <vt:lpstr>性騷擾之防治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劉伊敏</dc:creator>
  <cp:lastModifiedBy>曹汝璿</cp:lastModifiedBy>
  <cp:revision>69</cp:revision>
  <cp:lastPrinted>2023-07-05T11:35:08Z</cp:lastPrinted>
  <dcterms:created xsi:type="dcterms:W3CDTF">2023-07-05T06:47:59Z</dcterms:created>
  <dcterms:modified xsi:type="dcterms:W3CDTF">2024-07-26T06:05:34Z</dcterms:modified>
</cp:coreProperties>
</file>